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0" r:id="rId2"/>
    <p:sldId id="29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6600"/>
    <a:srgbClr val="006600"/>
    <a:srgbClr val="669900"/>
    <a:srgbClr val="99CC00"/>
    <a:srgbClr val="003300"/>
    <a:srgbClr val="0000FF"/>
    <a:srgbClr val="CC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434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グループ化 527"/>
          <p:cNvGrpSpPr/>
          <p:nvPr/>
        </p:nvGrpSpPr>
        <p:grpSpPr>
          <a:xfrm>
            <a:off x="2280963" y="735842"/>
            <a:ext cx="1659818" cy="1702540"/>
            <a:chOff x="2394899" y="2255668"/>
            <a:chExt cx="1659818" cy="1702540"/>
          </a:xfrm>
        </p:grpSpPr>
        <p:sp>
          <p:nvSpPr>
            <p:cNvPr id="529" name="円/楕円 528"/>
            <p:cNvSpPr/>
            <p:nvPr/>
          </p:nvSpPr>
          <p:spPr>
            <a:xfrm>
              <a:off x="3365067" y="3269236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0" name="円/楕円 529"/>
            <p:cNvSpPr/>
            <p:nvPr/>
          </p:nvSpPr>
          <p:spPr>
            <a:xfrm>
              <a:off x="2916442" y="3269236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31" name="グループ化 530"/>
            <p:cNvGrpSpPr/>
            <p:nvPr/>
          </p:nvGrpSpPr>
          <p:grpSpPr>
            <a:xfrm>
              <a:off x="2735988" y="3254896"/>
              <a:ext cx="1074964" cy="703312"/>
              <a:chOff x="2735988" y="3301752"/>
              <a:chExt cx="1074964" cy="611913"/>
            </a:xfrm>
          </p:grpSpPr>
          <p:sp>
            <p:nvSpPr>
              <p:cNvPr id="572" name="円/楕円 571"/>
              <p:cNvSpPr/>
              <p:nvPr/>
            </p:nvSpPr>
            <p:spPr>
              <a:xfrm rot="20700000" flipH="1">
                <a:off x="3466149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3" name="円/楕円 572"/>
              <p:cNvSpPr/>
              <p:nvPr/>
            </p:nvSpPr>
            <p:spPr>
              <a:xfrm rot="900000">
                <a:off x="2735988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2" name="グループ化 531"/>
            <p:cNvGrpSpPr/>
            <p:nvPr/>
          </p:nvGrpSpPr>
          <p:grpSpPr>
            <a:xfrm>
              <a:off x="2576736" y="2492896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569" name="円/楕円 568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0" name="円/楕円 569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1" name="円/楕円 570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3" name="グループ化 532"/>
            <p:cNvGrpSpPr/>
            <p:nvPr/>
          </p:nvGrpSpPr>
          <p:grpSpPr>
            <a:xfrm>
              <a:off x="2807922" y="2276872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567" name="円/楕円 566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円/楕円 567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4" name="グループ化 533"/>
            <p:cNvGrpSpPr/>
            <p:nvPr/>
          </p:nvGrpSpPr>
          <p:grpSpPr>
            <a:xfrm>
              <a:off x="2394899" y="2797696"/>
              <a:ext cx="1659818" cy="504056"/>
              <a:chOff x="2576736" y="3003054"/>
              <a:chExt cx="1659818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563" name="円/楕円 562"/>
              <p:cNvSpPr/>
              <p:nvPr/>
            </p:nvSpPr>
            <p:spPr>
              <a:xfrm>
                <a:off x="2576736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4" name="円/楕円 563"/>
              <p:cNvSpPr/>
              <p:nvPr/>
            </p:nvSpPr>
            <p:spPr>
              <a:xfrm>
                <a:off x="2961990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5" name="円/楕円 564"/>
              <p:cNvSpPr/>
              <p:nvPr/>
            </p:nvSpPr>
            <p:spPr>
              <a:xfrm>
                <a:off x="3347244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円/楕円 565"/>
              <p:cNvSpPr/>
              <p:nvPr/>
            </p:nvSpPr>
            <p:spPr>
              <a:xfrm>
                <a:off x="3732498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5" name="グループ化 534"/>
            <p:cNvGrpSpPr/>
            <p:nvPr/>
          </p:nvGrpSpPr>
          <p:grpSpPr>
            <a:xfrm>
              <a:off x="2576736" y="3080978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560" name="円/楕円 559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1" name="円/楕円 560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2" name="円/楕円 561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6" name="グループ化 535"/>
            <p:cNvGrpSpPr/>
            <p:nvPr/>
          </p:nvGrpSpPr>
          <p:grpSpPr>
            <a:xfrm>
              <a:off x="2807922" y="3248825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558" name="円/楕円 557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円/楕円 558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7" name="円/楕円 536"/>
            <p:cNvSpPr/>
            <p:nvPr/>
          </p:nvSpPr>
          <p:spPr>
            <a:xfrm>
              <a:off x="2853913" y="2537832"/>
              <a:ext cx="784638" cy="859347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38" name="グループ化 537"/>
            <p:cNvGrpSpPr/>
            <p:nvPr/>
          </p:nvGrpSpPr>
          <p:grpSpPr>
            <a:xfrm>
              <a:off x="3036655" y="3170911"/>
              <a:ext cx="422785" cy="110637"/>
              <a:chOff x="3671767" y="2891754"/>
              <a:chExt cx="586289" cy="110637"/>
            </a:xfrm>
            <a:solidFill>
              <a:sysClr val="windowText" lastClr="000000">
                <a:lumMod val="95000"/>
                <a:lumOff val="5000"/>
              </a:sysClr>
            </a:solidFill>
          </p:grpSpPr>
          <p:sp>
            <p:nvSpPr>
              <p:cNvPr id="556" name="月 555"/>
              <p:cNvSpPr/>
              <p:nvPr/>
            </p:nvSpPr>
            <p:spPr>
              <a:xfrm rot="14400000">
                <a:off x="3786695" y="2776828"/>
                <a:ext cx="110635" cy="340491"/>
              </a:xfrm>
              <a:prstGeom prst="moon">
                <a:avLst>
                  <a:gd name="adj" fmla="val 1454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7" name="月 556"/>
              <p:cNvSpPr/>
              <p:nvPr/>
            </p:nvSpPr>
            <p:spPr>
              <a:xfrm rot="7200000" flipH="1">
                <a:off x="4032493" y="2776826"/>
                <a:ext cx="110635" cy="340491"/>
              </a:xfrm>
              <a:prstGeom prst="moon">
                <a:avLst>
                  <a:gd name="adj" fmla="val 131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9" name="台形 538"/>
            <p:cNvSpPr/>
            <p:nvPr/>
          </p:nvSpPr>
          <p:spPr>
            <a:xfrm rot="10800000">
              <a:off x="3162862" y="3058192"/>
              <a:ext cx="166126" cy="89932"/>
            </a:xfrm>
            <a:prstGeom prst="trapezoid">
              <a:avLst>
                <a:gd name="adj" fmla="val 4813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40" name="グループ化 539"/>
            <p:cNvGrpSpPr/>
            <p:nvPr/>
          </p:nvGrpSpPr>
          <p:grpSpPr>
            <a:xfrm rot="900000" flipH="1">
              <a:off x="2731938" y="2255668"/>
              <a:ext cx="369676" cy="484461"/>
              <a:chOff x="5224603" y="2757824"/>
              <a:chExt cx="609532" cy="798793"/>
            </a:xfrm>
          </p:grpSpPr>
          <p:sp>
            <p:nvSpPr>
              <p:cNvPr id="552" name="月 551"/>
              <p:cNvSpPr/>
              <p:nvPr/>
            </p:nvSpPr>
            <p:spPr>
              <a:xfrm rot="8922102">
                <a:off x="5495914" y="2757824"/>
                <a:ext cx="338221" cy="798793"/>
              </a:xfrm>
              <a:prstGeom prst="moon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3" name="円/楕円 552"/>
              <p:cNvSpPr/>
              <p:nvPr/>
            </p:nvSpPr>
            <p:spPr>
              <a:xfrm rot="19800000">
                <a:off x="5224603" y="2803875"/>
                <a:ext cx="544789" cy="73880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4" name="月 553"/>
              <p:cNvSpPr/>
              <p:nvPr/>
            </p:nvSpPr>
            <p:spPr>
              <a:xfrm rot="20658123">
                <a:off x="5434484" y="2922198"/>
                <a:ext cx="127305" cy="454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5" name="月 554"/>
              <p:cNvSpPr/>
              <p:nvPr/>
            </p:nvSpPr>
            <p:spPr>
              <a:xfrm rot="9900000">
                <a:off x="5588337" y="3070414"/>
                <a:ext cx="85298" cy="268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41" name="円/楕円 24"/>
            <p:cNvSpPr/>
            <p:nvPr/>
          </p:nvSpPr>
          <p:spPr>
            <a:xfrm>
              <a:off x="2598193" y="2728096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2" name="円/楕円 24"/>
            <p:cNvSpPr/>
            <p:nvPr/>
          </p:nvSpPr>
          <p:spPr>
            <a:xfrm flipH="1">
              <a:off x="3531456" y="2728096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43" name="グループ化 542"/>
            <p:cNvGrpSpPr/>
            <p:nvPr/>
          </p:nvGrpSpPr>
          <p:grpSpPr>
            <a:xfrm rot="20700000">
              <a:off x="3374025" y="2255668"/>
              <a:ext cx="369676" cy="484461"/>
              <a:chOff x="5224603" y="2757824"/>
              <a:chExt cx="609532" cy="798793"/>
            </a:xfrm>
          </p:grpSpPr>
          <p:sp>
            <p:nvSpPr>
              <p:cNvPr id="548" name="月 547"/>
              <p:cNvSpPr/>
              <p:nvPr/>
            </p:nvSpPr>
            <p:spPr>
              <a:xfrm rot="8922102">
                <a:off x="5495914" y="2757824"/>
                <a:ext cx="338221" cy="798793"/>
              </a:xfrm>
              <a:prstGeom prst="moon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円/楕円 548"/>
              <p:cNvSpPr/>
              <p:nvPr/>
            </p:nvSpPr>
            <p:spPr>
              <a:xfrm rot="19800000">
                <a:off x="5224603" y="2803875"/>
                <a:ext cx="544789" cy="73880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0" name="月 549"/>
              <p:cNvSpPr/>
              <p:nvPr/>
            </p:nvSpPr>
            <p:spPr>
              <a:xfrm rot="20658123">
                <a:off x="5434484" y="2922198"/>
                <a:ext cx="127305" cy="454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1" name="月 550"/>
              <p:cNvSpPr/>
              <p:nvPr/>
            </p:nvSpPr>
            <p:spPr>
              <a:xfrm rot="9900000">
                <a:off x="5588337" y="3070414"/>
                <a:ext cx="85298" cy="268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44" name="円/楕円 543"/>
            <p:cNvSpPr/>
            <p:nvPr/>
          </p:nvSpPr>
          <p:spPr>
            <a:xfrm rot="900000">
              <a:off x="2898955" y="2728095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5" name="円/楕円 544"/>
            <p:cNvSpPr/>
            <p:nvPr/>
          </p:nvSpPr>
          <p:spPr>
            <a:xfrm rot="20700000" flipH="1">
              <a:off x="3413633" y="2728095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6" name="円/楕円 545"/>
            <p:cNvSpPr/>
            <p:nvPr/>
          </p:nvSpPr>
          <p:spPr>
            <a:xfrm rot="900000">
              <a:off x="2924442" y="2762491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7" name="円/楕円 546"/>
            <p:cNvSpPr/>
            <p:nvPr/>
          </p:nvSpPr>
          <p:spPr>
            <a:xfrm rot="20700000" flipH="1">
              <a:off x="3436805" y="2762491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74" name="グループ化 573"/>
          <p:cNvGrpSpPr/>
          <p:nvPr/>
        </p:nvGrpSpPr>
        <p:grpSpPr>
          <a:xfrm>
            <a:off x="2259847" y="4710921"/>
            <a:ext cx="1659818" cy="1702540"/>
            <a:chOff x="2394899" y="2255668"/>
            <a:chExt cx="1659818" cy="1702540"/>
          </a:xfrm>
        </p:grpSpPr>
        <p:sp>
          <p:nvSpPr>
            <p:cNvPr id="575" name="円/楕円 574"/>
            <p:cNvSpPr/>
            <p:nvPr/>
          </p:nvSpPr>
          <p:spPr>
            <a:xfrm>
              <a:off x="3365067" y="3269236"/>
              <a:ext cx="276544" cy="61191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76" name="円/楕円 575"/>
            <p:cNvSpPr/>
            <p:nvPr/>
          </p:nvSpPr>
          <p:spPr>
            <a:xfrm>
              <a:off x="2916442" y="3269236"/>
              <a:ext cx="276544" cy="61191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77" name="グループ化 576"/>
            <p:cNvGrpSpPr/>
            <p:nvPr/>
          </p:nvGrpSpPr>
          <p:grpSpPr>
            <a:xfrm>
              <a:off x="2735988" y="3254896"/>
              <a:ext cx="1074964" cy="703312"/>
              <a:chOff x="2735988" y="3301752"/>
              <a:chExt cx="1074964" cy="611913"/>
            </a:xfrm>
          </p:grpSpPr>
          <p:sp>
            <p:nvSpPr>
              <p:cNvPr id="618" name="円/楕円 617"/>
              <p:cNvSpPr/>
              <p:nvPr/>
            </p:nvSpPr>
            <p:spPr>
              <a:xfrm rot="20700000" flipH="1">
                <a:off x="3466149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9" name="円/楕円 618"/>
              <p:cNvSpPr/>
              <p:nvPr/>
            </p:nvSpPr>
            <p:spPr>
              <a:xfrm rot="900000">
                <a:off x="2735988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78" name="グループ化 577"/>
            <p:cNvGrpSpPr/>
            <p:nvPr/>
          </p:nvGrpSpPr>
          <p:grpSpPr>
            <a:xfrm>
              <a:off x="2576736" y="2492896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15" name="円/楕円 614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円/楕円 615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円/楕円 616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79" name="グループ化 578"/>
            <p:cNvGrpSpPr/>
            <p:nvPr/>
          </p:nvGrpSpPr>
          <p:grpSpPr>
            <a:xfrm>
              <a:off x="2807922" y="2276872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13" name="円/楕円 612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4" name="円/楕円 613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0" name="グループ化 579"/>
            <p:cNvGrpSpPr/>
            <p:nvPr/>
          </p:nvGrpSpPr>
          <p:grpSpPr>
            <a:xfrm>
              <a:off x="2394899" y="2797696"/>
              <a:ext cx="1659818" cy="504056"/>
              <a:chOff x="2576736" y="3003054"/>
              <a:chExt cx="1659818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09" name="円/楕円 608"/>
              <p:cNvSpPr/>
              <p:nvPr/>
            </p:nvSpPr>
            <p:spPr>
              <a:xfrm>
                <a:off x="2576736" y="300305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0" name="円/楕円 609"/>
              <p:cNvSpPr/>
              <p:nvPr/>
            </p:nvSpPr>
            <p:spPr>
              <a:xfrm>
                <a:off x="2961990" y="300305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1" name="円/楕円 610"/>
              <p:cNvSpPr/>
              <p:nvPr/>
            </p:nvSpPr>
            <p:spPr>
              <a:xfrm>
                <a:off x="3347244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2" name="円/楕円 611"/>
              <p:cNvSpPr/>
              <p:nvPr/>
            </p:nvSpPr>
            <p:spPr>
              <a:xfrm>
                <a:off x="3732498" y="300305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1" name="グループ化 580"/>
            <p:cNvGrpSpPr/>
            <p:nvPr/>
          </p:nvGrpSpPr>
          <p:grpSpPr>
            <a:xfrm>
              <a:off x="2576736" y="3080978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06" name="円/楕円 605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7" name="円/楕円 606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円/楕円 607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2" name="グループ化 581"/>
            <p:cNvGrpSpPr/>
            <p:nvPr/>
          </p:nvGrpSpPr>
          <p:grpSpPr>
            <a:xfrm>
              <a:off x="2807922" y="3248825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04" name="円/楕円 603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5" name="円/楕円 604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3" name="円/楕円 582"/>
            <p:cNvSpPr/>
            <p:nvPr/>
          </p:nvSpPr>
          <p:spPr>
            <a:xfrm>
              <a:off x="2853913" y="2537832"/>
              <a:ext cx="784638" cy="859347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84" name="グループ化 583"/>
            <p:cNvGrpSpPr/>
            <p:nvPr/>
          </p:nvGrpSpPr>
          <p:grpSpPr>
            <a:xfrm>
              <a:off x="3036655" y="3170911"/>
              <a:ext cx="422785" cy="110637"/>
              <a:chOff x="3671767" y="2891754"/>
              <a:chExt cx="586289" cy="110637"/>
            </a:xfrm>
            <a:solidFill>
              <a:sysClr val="windowText" lastClr="000000">
                <a:lumMod val="95000"/>
                <a:lumOff val="5000"/>
              </a:sysClr>
            </a:solidFill>
          </p:grpSpPr>
          <p:sp>
            <p:nvSpPr>
              <p:cNvPr id="602" name="月 601"/>
              <p:cNvSpPr/>
              <p:nvPr/>
            </p:nvSpPr>
            <p:spPr>
              <a:xfrm rot="14400000">
                <a:off x="3786695" y="2776828"/>
                <a:ext cx="110635" cy="340491"/>
              </a:xfrm>
              <a:prstGeom prst="moon">
                <a:avLst>
                  <a:gd name="adj" fmla="val 1454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3" name="月 602"/>
              <p:cNvSpPr/>
              <p:nvPr/>
            </p:nvSpPr>
            <p:spPr>
              <a:xfrm rot="7200000" flipH="1">
                <a:off x="4032493" y="2776826"/>
                <a:ext cx="110635" cy="340491"/>
              </a:xfrm>
              <a:prstGeom prst="moon">
                <a:avLst>
                  <a:gd name="adj" fmla="val 131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5" name="台形 584"/>
            <p:cNvSpPr/>
            <p:nvPr/>
          </p:nvSpPr>
          <p:spPr>
            <a:xfrm rot="10800000">
              <a:off x="3162862" y="3058192"/>
              <a:ext cx="166126" cy="89932"/>
            </a:xfrm>
            <a:prstGeom prst="trapezoid">
              <a:avLst>
                <a:gd name="adj" fmla="val 4813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86" name="グループ化 585"/>
            <p:cNvGrpSpPr/>
            <p:nvPr/>
          </p:nvGrpSpPr>
          <p:grpSpPr>
            <a:xfrm rot="900000" flipH="1">
              <a:off x="2731938" y="2255668"/>
              <a:ext cx="369676" cy="484461"/>
              <a:chOff x="5224603" y="2757824"/>
              <a:chExt cx="609532" cy="798793"/>
            </a:xfrm>
          </p:grpSpPr>
          <p:sp>
            <p:nvSpPr>
              <p:cNvPr id="598" name="月 597"/>
              <p:cNvSpPr/>
              <p:nvPr/>
            </p:nvSpPr>
            <p:spPr>
              <a:xfrm rot="8922102">
                <a:off x="5495914" y="2757824"/>
                <a:ext cx="338221" cy="798793"/>
              </a:xfrm>
              <a:prstGeom prst="moon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9" name="円/楕円 598"/>
              <p:cNvSpPr/>
              <p:nvPr/>
            </p:nvSpPr>
            <p:spPr>
              <a:xfrm rot="19800000">
                <a:off x="5224603" y="2803875"/>
                <a:ext cx="544789" cy="73880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0" name="月 599"/>
              <p:cNvSpPr/>
              <p:nvPr/>
            </p:nvSpPr>
            <p:spPr>
              <a:xfrm rot="20658123">
                <a:off x="5434484" y="2922198"/>
                <a:ext cx="127305" cy="454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1" name="月 600"/>
              <p:cNvSpPr/>
              <p:nvPr/>
            </p:nvSpPr>
            <p:spPr>
              <a:xfrm rot="9900000">
                <a:off x="5588337" y="3070414"/>
                <a:ext cx="85298" cy="268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7" name="円/楕円 24"/>
            <p:cNvSpPr/>
            <p:nvPr/>
          </p:nvSpPr>
          <p:spPr>
            <a:xfrm>
              <a:off x="2598193" y="2728096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88" name="円/楕円 24"/>
            <p:cNvSpPr/>
            <p:nvPr/>
          </p:nvSpPr>
          <p:spPr>
            <a:xfrm flipH="1">
              <a:off x="3531456" y="2728096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89" name="グループ化 588"/>
            <p:cNvGrpSpPr/>
            <p:nvPr/>
          </p:nvGrpSpPr>
          <p:grpSpPr>
            <a:xfrm rot="20700000">
              <a:off x="3374025" y="2255668"/>
              <a:ext cx="369676" cy="484461"/>
              <a:chOff x="5224603" y="2757824"/>
              <a:chExt cx="609532" cy="798793"/>
            </a:xfrm>
          </p:grpSpPr>
          <p:sp>
            <p:nvSpPr>
              <p:cNvPr id="594" name="月 593"/>
              <p:cNvSpPr/>
              <p:nvPr/>
            </p:nvSpPr>
            <p:spPr>
              <a:xfrm rot="8922102">
                <a:off x="5495914" y="2757824"/>
                <a:ext cx="338221" cy="798793"/>
              </a:xfrm>
              <a:prstGeom prst="moon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5" name="円/楕円 594"/>
              <p:cNvSpPr/>
              <p:nvPr/>
            </p:nvSpPr>
            <p:spPr>
              <a:xfrm rot="19800000">
                <a:off x="5224603" y="2803875"/>
                <a:ext cx="544789" cy="73880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6" name="月 595"/>
              <p:cNvSpPr/>
              <p:nvPr/>
            </p:nvSpPr>
            <p:spPr>
              <a:xfrm rot="20658123">
                <a:off x="5434484" y="2922198"/>
                <a:ext cx="127305" cy="454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7" name="月 596"/>
              <p:cNvSpPr/>
              <p:nvPr/>
            </p:nvSpPr>
            <p:spPr>
              <a:xfrm rot="9900000">
                <a:off x="5588337" y="3070414"/>
                <a:ext cx="85298" cy="268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90" name="円/楕円 589"/>
            <p:cNvSpPr/>
            <p:nvPr/>
          </p:nvSpPr>
          <p:spPr>
            <a:xfrm rot="900000">
              <a:off x="2898955" y="2728095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1" name="円/楕円 590"/>
            <p:cNvSpPr/>
            <p:nvPr/>
          </p:nvSpPr>
          <p:spPr>
            <a:xfrm rot="20700000" flipH="1">
              <a:off x="3413633" y="2728095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2" name="円/楕円 591"/>
            <p:cNvSpPr/>
            <p:nvPr/>
          </p:nvSpPr>
          <p:spPr>
            <a:xfrm rot="900000">
              <a:off x="2924442" y="2762491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3" name="円/楕円 592"/>
            <p:cNvSpPr/>
            <p:nvPr/>
          </p:nvSpPr>
          <p:spPr>
            <a:xfrm rot="20700000" flipH="1">
              <a:off x="3436805" y="2762491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20" name="グループ化 619"/>
          <p:cNvGrpSpPr/>
          <p:nvPr/>
        </p:nvGrpSpPr>
        <p:grpSpPr>
          <a:xfrm>
            <a:off x="2282578" y="2744918"/>
            <a:ext cx="1659818" cy="1702540"/>
            <a:chOff x="2394899" y="2255668"/>
            <a:chExt cx="1659818" cy="1702540"/>
          </a:xfrm>
        </p:grpSpPr>
        <p:sp>
          <p:nvSpPr>
            <p:cNvPr id="621" name="円/楕円 620"/>
            <p:cNvSpPr/>
            <p:nvPr/>
          </p:nvSpPr>
          <p:spPr>
            <a:xfrm>
              <a:off x="3365067" y="3269236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2916442" y="3269236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23" name="グループ化 622"/>
            <p:cNvGrpSpPr/>
            <p:nvPr/>
          </p:nvGrpSpPr>
          <p:grpSpPr>
            <a:xfrm>
              <a:off x="2735988" y="3254896"/>
              <a:ext cx="1074964" cy="703312"/>
              <a:chOff x="2735988" y="3301752"/>
              <a:chExt cx="1074964" cy="611913"/>
            </a:xfrm>
          </p:grpSpPr>
          <p:sp>
            <p:nvSpPr>
              <p:cNvPr id="664" name="円/楕円 663"/>
              <p:cNvSpPr/>
              <p:nvPr/>
            </p:nvSpPr>
            <p:spPr>
              <a:xfrm rot="20700000" flipH="1">
                <a:off x="3466149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5" name="円/楕円 664"/>
              <p:cNvSpPr/>
              <p:nvPr/>
            </p:nvSpPr>
            <p:spPr>
              <a:xfrm rot="900000">
                <a:off x="2735988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4" name="グループ化 623"/>
            <p:cNvGrpSpPr/>
            <p:nvPr/>
          </p:nvGrpSpPr>
          <p:grpSpPr>
            <a:xfrm>
              <a:off x="2576736" y="2492896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61" name="円/楕円 660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2" name="円/楕円 661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円/楕円 662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5" name="グループ化 624"/>
            <p:cNvGrpSpPr/>
            <p:nvPr/>
          </p:nvGrpSpPr>
          <p:grpSpPr>
            <a:xfrm>
              <a:off x="2807922" y="2276872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59" name="円/楕円 658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円/楕円 659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6" name="グループ化 625"/>
            <p:cNvGrpSpPr/>
            <p:nvPr/>
          </p:nvGrpSpPr>
          <p:grpSpPr>
            <a:xfrm>
              <a:off x="2394899" y="2797696"/>
              <a:ext cx="1659818" cy="504056"/>
              <a:chOff x="2576736" y="3003054"/>
              <a:chExt cx="1659818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55" name="円/楕円 654"/>
              <p:cNvSpPr/>
              <p:nvPr/>
            </p:nvSpPr>
            <p:spPr>
              <a:xfrm>
                <a:off x="2576736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円/楕円 655"/>
              <p:cNvSpPr/>
              <p:nvPr/>
            </p:nvSpPr>
            <p:spPr>
              <a:xfrm>
                <a:off x="2961990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円/楕円 656"/>
              <p:cNvSpPr/>
              <p:nvPr/>
            </p:nvSpPr>
            <p:spPr>
              <a:xfrm>
                <a:off x="3347244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8" name="円/楕円 657"/>
              <p:cNvSpPr/>
              <p:nvPr/>
            </p:nvSpPr>
            <p:spPr>
              <a:xfrm>
                <a:off x="3732498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7" name="グループ化 626"/>
            <p:cNvGrpSpPr/>
            <p:nvPr/>
          </p:nvGrpSpPr>
          <p:grpSpPr>
            <a:xfrm>
              <a:off x="2576736" y="3080978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52" name="円/楕円 651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3" name="円/楕円 652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4" name="円/楕円 653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8" name="グループ化 627"/>
            <p:cNvGrpSpPr/>
            <p:nvPr/>
          </p:nvGrpSpPr>
          <p:grpSpPr>
            <a:xfrm>
              <a:off x="2807922" y="3248825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50" name="円/楕円 649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1" name="円/楕円 650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29" name="円/楕円 628"/>
            <p:cNvSpPr/>
            <p:nvPr/>
          </p:nvSpPr>
          <p:spPr>
            <a:xfrm>
              <a:off x="2853913" y="2537832"/>
              <a:ext cx="784638" cy="859347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30" name="グループ化 629"/>
            <p:cNvGrpSpPr/>
            <p:nvPr/>
          </p:nvGrpSpPr>
          <p:grpSpPr>
            <a:xfrm>
              <a:off x="3036655" y="3170911"/>
              <a:ext cx="422785" cy="110637"/>
              <a:chOff x="3671767" y="2891754"/>
              <a:chExt cx="586289" cy="110637"/>
            </a:xfrm>
            <a:solidFill>
              <a:sysClr val="windowText" lastClr="000000">
                <a:lumMod val="95000"/>
                <a:lumOff val="5000"/>
              </a:sysClr>
            </a:solidFill>
          </p:grpSpPr>
          <p:sp>
            <p:nvSpPr>
              <p:cNvPr id="648" name="月 647"/>
              <p:cNvSpPr/>
              <p:nvPr/>
            </p:nvSpPr>
            <p:spPr>
              <a:xfrm rot="14400000">
                <a:off x="3786695" y="2776828"/>
                <a:ext cx="110635" cy="340491"/>
              </a:xfrm>
              <a:prstGeom prst="moon">
                <a:avLst>
                  <a:gd name="adj" fmla="val 1454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9" name="月 648"/>
              <p:cNvSpPr/>
              <p:nvPr/>
            </p:nvSpPr>
            <p:spPr>
              <a:xfrm rot="7200000" flipH="1">
                <a:off x="4032493" y="2776826"/>
                <a:ext cx="110635" cy="340491"/>
              </a:xfrm>
              <a:prstGeom prst="moon">
                <a:avLst>
                  <a:gd name="adj" fmla="val 131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1" name="台形 630"/>
            <p:cNvSpPr/>
            <p:nvPr/>
          </p:nvSpPr>
          <p:spPr>
            <a:xfrm rot="10800000">
              <a:off x="3162862" y="3058192"/>
              <a:ext cx="166126" cy="89932"/>
            </a:xfrm>
            <a:prstGeom prst="trapezoid">
              <a:avLst>
                <a:gd name="adj" fmla="val 4813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32" name="グループ化 631"/>
            <p:cNvGrpSpPr/>
            <p:nvPr/>
          </p:nvGrpSpPr>
          <p:grpSpPr>
            <a:xfrm rot="900000" flipH="1">
              <a:off x="2731938" y="2255668"/>
              <a:ext cx="369676" cy="484461"/>
              <a:chOff x="5224603" y="2757824"/>
              <a:chExt cx="609532" cy="798793"/>
            </a:xfrm>
          </p:grpSpPr>
          <p:sp>
            <p:nvSpPr>
              <p:cNvPr id="644" name="月 643"/>
              <p:cNvSpPr/>
              <p:nvPr/>
            </p:nvSpPr>
            <p:spPr>
              <a:xfrm rot="8922102">
                <a:off x="5495914" y="2757824"/>
                <a:ext cx="338221" cy="798793"/>
              </a:xfrm>
              <a:prstGeom prst="moon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円/楕円 644"/>
              <p:cNvSpPr/>
              <p:nvPr/>
            </p:nvSpPr>
            <p:spPr>
              <a:xfrm rot="19800000">
                <a:off x="5224603" y="2803875"/>
                <a:ext cx="544789" cy="73880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6" name="月 645"/>
              <p:cNvSpPr/>
              <p:nvPr/>
            </p:nvSpPr>
            <p:spPr>
              <a:xfrm rot="20658123">
                <a:off x="5434484" y="2922198"/>
                <a:ext cx="127305" cy="454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月 646"/>
              <p:cNvSpPr/>
              <p:nvPr/>
            </p:nvSpPr>
            <p:spPr>
              <a:xfrm rot="9900000">
                <a:off x="5588337" y="3070414"/>
                <a:ext cx="85298" cy="268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3" name="円/楕円 24"/>
            <p:cNvSpPr/>
            <p:nvPr/>
          </p:nvSpPr>
          <p:spPr>
            <a:xfrm>
              <a:off x="2598193" y="2728096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4" name="円/楕円 24"/>
            <p:cNvSpPr/>
            <p:nvPr/>
          </p:nvSpPr>
          <p:spPr>
            <a:xfrm flipH="1">
              <a:off x="3531456" y="2728096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35" name="グループ化 634"/>
            <p:cNvGrpSpPr/>
            <p:nvPr/>
          </p:nvGrpSpPr>
          <p:grpSpPr>
            <a:xfrm rot="20700000">
              <a:off x="3374025" y="2255668"/>
              <a:ext cx="369676" cy="484461"/>
              <a:chOff x="5224603" y="2757824"/>
              <a:chExt cx="609532" cy="798793"/>
            </a:xfrm>
          </p:grpSpPr>
          <p:sp>
            <p:nvSpPr>
              <p:cNvPr id="640" name="月 639"/>
              <p:cNvSpPr/>
              <p:nvPr/>
            </p:nvSpPr>
            <p:spPr>
              <a:xfrm rot="8922102">
                <a:off x="5495914" y="2757824"/>
                <a:ext cx="338221" cy="798793"/>
              </a:xfrm>
              <a:prstGeom prst="moon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1" name="円/楕円 640"/>
              <p:cNvSpPr/>
              <p:nvPr/>
            </p:nvSpPr>
            <p:spPr>
              <a:xfrm rot="19800000">
                <a:off x="5224603" y="2803875"/>
                <a:ext cx="544789" cy="73880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2" name="月 641"/>
              <p:cNvSpPr/>
              <p:nvPr/>
            </p:nvSpPr>
            <p:spPr>
              <a:xfrm rot="20658123">
                <a:off x="5434484" y="2922198"/>
                <a:ext cx="127305" cy="454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月 642"/>
              <p:cNvSpPr/>
              <p:nvPr/>
            </p:nvSpPr>
            <p:spPr>
              <a:xfrm rot="9900000">
                <a:off x="5588337" y="3070414"/>
                <a:ext cx="85298" cy="268299"/>
              </a:xfrm>
              <a:prstGeom prst="moon">
                <a:avLst>
                  <a:gd name="adj" fmla="val 27765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6" name="円/楕円 635"/>
            <p:cNvSpPr/>
            <p:nvPr/>
          </p:nvSpPr>
          <p:spPr>
            <a:xfrm rot="900000">
              <a:off x="2898955" y="2728095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7" name="円/楕円 636"/>
            <p:cNvSpPr/>
            <p:nvPr/>
          </p:nvSpPr>
          <p:spPr>
            <a:xfrm rot="20700000" flipH="1">
              <a:off x="3413633" y="2728095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8" name="円/楕円 637"/>
            <p:cNvSpPr/>
            <p:nvPr/>
          </p:nvSpPr>
          <p:spPr>
            <a:xfrm rot="900000">
              <a:off x="2924442" y="2762491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9" name="円/楕円 638"/>
            <p:cNvSpPr/>
            <p:nvPr/>
          </p:nvSpPr>
          <p:spPr>
            <a:xfrm rot="20700000" flipH="1">
              <a:off x="3436805" y="2762491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66" name="グループ化 665"/>
          <p:cNvGrpSpPr/>
          <p:nvPr/>
        </p:nvGrpSpPr>
        <p:grpSpPr>
          <a:xfrm>
            <a:off x="362925" y="4710921"/>
            <a:ext cx="1659818" cy="1681336"/>
            <a:chOff x="3224808" y="598794"/>
            <a:chExt cx="1659818" cy="1681336"/>
          </a:xfrm>
        </p:grpSpPr>
        <p:sp>
          <p:nvSpPr>
            <p:cNvPr id="667" name="円/楕円 666"/>
            <p:cNvSpPr/>
            <p:nvPr/>
          </p:nvSpPr>
          <p:spPr>
            <a:xfrm>
              <a:off x="4194976" y="1591158"/>
              <a:ext cx="276544" cy="61191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8" name="円/楕円 667"/>
            <p:cNvSpPr/>
            <p:nvPr/>
          </p:nvSpPr>
          <p:spPr>
            <a:xfrm>
              <a:off x="3746351" y="1591158"/>
              <a:ext cx="276544" cy="611913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69" name="グループ化 668"/>
            <p:cNvGrpSpPr/>
            <p:nvPr/>
          </p:nvGrpSpPr>
          <p:grpSpPr>
            <a:xfrm>
              <a:off x="3565897" y="1576818"/>
              <a:ext cx="1074964" cy="703312"/>
              <a:chOff x="2735988" y="3301752"/>
              <a:chExt cx="1074964" cy="611913"/>
            </a:xfrm>
          </p:grpSpPr>
          <p:sp>
            <p:nvSpPr>
              <p:cNvPr id="700" name="円/楕円 699"/>
              <p:cNvSpPr/>
              <p:nvPr/>
            </p:nvSpPr>
            <p:spPr>
              <a:xfrm rot="20700000" flipH="1">
                <a:off x="3466149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円/楕円 700"/>
              <p:cNvSpPr/>
              <p:nvPr/>
            </p:nvSpPr>
            <p:spPr>
              <a:xfrm rot="900000">
                <a:off x="2735988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0" name="グループ化 669"/>
            <p:cNvGrpSpPr/>
            <p:nvPr/>
          </p:nvGrpSpPr>
          <p:grpSpPr>
            <a:xfrm>
              <a:off x="3406645" y="814818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97" name="円/楕円 696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円/楕円 697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円/楕円 698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1" name="グループ化 670"/>
            <p:cNvGrpSpPr/>
            <p:nvPr/>
          </p:nvGrpSpPr>
          <p:grpSpPr>
            <a:xfrm>
              <a:off x="3637831" y="598794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95" name="円/楕円 694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円/楕円 695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2" name="グループ化 671"/>
            <p:cNvGrpSpPr/>
            <p:nvPr/>
          </p:nvGrpSpPr>
          <p:grpSpPr>
            <a:xfrm>
              <a:off x="3224808" y="1119618"/>
              <a:ext cx="1659818" cy="504056"/>
              <a:chOff x="2576736" y="3003054"/>
              <a:chExt cx="1659818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91" name="円/楕円 690"/>
              <p:cNvSpPr/>
              <p:nvPr/>
            </p:nvSpPr>
            <p:spPr>
              <a:xfrm>
                <a:off x="2576736" y="300305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円/楕円 691"/>
              <p:cNvSpPr/>
              <p:nvPr/>
            </p:nvSpPr>
            <p:spPr>
              <a:xfrm>
                <a:off x="2961990" y="300305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円/楕円 692"/>
              <p:cNvSpPr/>
              <p:nvPr/>
            </p:nvSpPr>
            <p:spPr>
              <a:xfrm>
                <a:off x="3347244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円/楕円 693"/>
              <p:cNvSpPr/>
              <p:nvPr/>
            </p:nvSpPr>
            <p:spPr>
              <a:xfrm>
                <a:off x="3732498" y="300305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3" name="グループ化 672"/>
            <p:cNvGrpSpPr/>
            <p:nvPr/>
          </p:nvGrpSpPr>
          <p:grpSpPr>
            <a:xfrm>
              <a:off x="3406645" y="1402900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88" name="円/楕円 687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円/楕円 688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円/楕円 689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4" name="グループ化 673"/>
            <p:cNvGrpSpPr/>
            <p:nvPr/>
          </p:nvGrpSpPr>
          <p:grpSpPr>
            <a:xfrm>
              <a:off x="3637831" y="1570747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86" name="円/楕円 685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円/楕円 686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solidFill>
                <a:srgbClr val="FF99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5" name="円/楕円 674"/>
            <p:cNvSpPr/>
            <p:nvPr/>
          </p:nvSpPr>
          <p:spPr>
            <a:xfrm>
              <a:off x="3683822" y="859754"/>
              <a:ext cx="784638" cy="859347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76" name="グループ化 675"/>
            <p:cNvGrpSpPr/>
            <p:nvPr/>
          </p:nvGrpSpPr>
          <p:grpSpPr>
            <a:xfrm>
              <a:off x="3866564" y="1492833"/>
              <a:ext cx="422785" cy="110637"/>
              <a:chOff x="3671767" y="2891754"/>
              <a:chExt cx="586289" cy="110637"/>
            </a:xfrm>
            <a:solidFill>
              <a:sysClr val="windowText" lastClr="000000">
                <a:lumMod val="95000"/>
                <a:lumOff val="5000"/>
              </a:sysClr>
            </a:solidFill>
          </p:grpSpPr>
          <p:sp>
            <p:nvSpPr>
              <p:cNvPr id="684" name="月 683"/>
              <p:cNvSpPr/>
              <p:nvPr/>
            </p:nvSpPr>
            <p:spPr>
              <a:xfrm rot="14400000">
                <a:off x="3786695" y="2776828"/>
                <a:ext cx="110635" cy="340491"/>
              </a:xfrm>
              <a:prstGeom prst="moon">
                <a:avLst>
                  <a:gd name="adj" fmla="val 1454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月 684"/>
              <p:cNvSpPr/>
              <p:nvPr/>
            </p:nvSpPr>
            <p:spPr>
              <a:xfrm rot="7200000" flipH="1">
                <a:off x="4032493" y="2776826"/>
                <a:ext cx="110635" cy="340491"/>
              </a:xfrm>
              <a:prstGeom prst="moon">
                <a:avLst>
                  <a:gd name="adj" fmla="val 131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7" name="台形 676"/>
            <p:cNvSpPr/>
            <p:nvPr/>
          </p:nvSpPr>
          <p:spPr>
            <a:xfrm rot="10800000">
              <a:off x="3992771" y="1380114"/>
              <a:ext cx="166126" cy="89932"/>
            </a:xfrm>
            <a:prstGeom prst="trapezoid">
              <a:avLst>
                <a:gd name="adj" fmla="val 4813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8" name="円/楕円 24"/>
            <p:cNvSpPr/>
            <p:nvPr/>
          </p:nvSpPr>
          <p:spPr>
            <a:xfrm>
              <a:off x="3428102" y="1050018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9" name="円/楕円 24"/>
            <p:cNvSpPr/>
            <p:nvPr/>
          </p:nvSpPr>
          <p:spPr>
            <a:xfrm flipH="1">
              <a:off x="4361365" y="1050018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0" name="円/楕円 679"/>
            <p:cNvSpPr/>
            <p:nvPr/>
          </p:nvSpPr>
          <p:spPr>
            <a:xfrm rot="900000">
              <a:off x="3728864" y="1050017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1" name="円/楕円 680"/>
            <p:cNvSpPr/>
            <p:nvPr/>
          </p:nvSpPr>
          <p:spPr>
            <a:xfrm rot="20700000" flipH="1">
              <a:off x="4243542" y="1050017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2" name="円/楕円 681"/>
            <p:cNvSpPr/>
            <p:nvPr/>
          </p:nvSpPr>
          <p:spPr>
            <a:xfrm rot="900000">
              <a:off x="3754351" y="1084413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 rot="20700000" flipH="1">
              <a:off x="4266714" y="1084413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02" name="グループ化 701"/>
          <p:cNvGrpSpPr/>
          <p:nvPr/>
        </p:nvGrpSpPr>
        <p:grpSpPr>
          <a:xfrm>
            <a:off x="383767" y="2700495"/>
            <a:ext cx="1659818" cy="1681336"/>
            <a:chOff x="1684214" y="598794"/>
            <a:chExt cx="1659818" cy="1681336"/>
          </a:xfrm>
        </p:grpSpPr>
        <p:sp>
          <p:nvSpPr>
            <p:cNvPr id="703" name="円/楕円 702"/>
            <p:cNvSpPr/>
            <p:nvPr/>
          </p:nvSpPr>
          <p:spPr>
            <a:xfrm>
              <a:off x="2654382" y="1591158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4" name="円/楕円 703"/>
            <p:cNvSpPr/>
            <p:nvPr/>
          </p:nvSpPr>
          <p:spPr>
            <a:xfrm>
              <a:off x="2205757" y="1591158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05" name="グループ化 704"/>
            <p:cNvGrpSpPr/>
            <p:nvPr/>
          </p:nvGrpSpPr>
          <p:grpSpPr>
            <a:xfrm>
              <a:off x="2025303" y="1576818"/>
              <a:ext cx="1074964" cy="703312"/>
              <a:chOff x="2735988" y="3301752"/>
              <a:chExt cx="1074964" cy="611913"/>
            </a:xfrm>
          </p:grpSpPr>
          <p:sp>
            <p:nvSpPr>
              <p:cNvPr id="736" name="円/楕円 735"/>
              <p:cNvSpPr/>
              <p:nvPr/>
            </p:nvSpPr>
            <p:spPr>
              <a:xfrm rot="20700000" flipH="1">
                <a:off x="3466149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7" name="円/楕円 736"/>
              <p:cNvSpPr/>
              <p:nvPr/>
            </p:nvSpPr>
            <p:spPr>
              <a:xfrm rot="900000">
                <a:off x="2735988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>
              <a:off x="1866051" y="814818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33" name="円/楕円 732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4" name="円/楕円 733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5" name="円/楕円 734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7" name="グループ化 706"/>
            <p:cNvGrpSpPr/>
            <p:nvPr/>
          </p:nvGrpSpPr>
          <p:grpSpPr>
            <a:xfrm>
              <a:off x="2097237" y="598794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31" name="円/楕円 730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2" name="円/楕円 731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8" name="グループ化 707"/>
            <p:cNvGrpSpPr/>
            <p:nvPr/>
          </p:nvGrpSpPr>
          <p:grpSpPr>
            <a:xfrm>
              <a:off x="1684214" y="1119618"/>
              <a:ext cx="1659818" cy="504056"/>
              <a:chOff x="2576736" y="3003054"/>
              <a:chExt cx="1659818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27" name="円/楕円 726"/>
              <p:cNvSpPr/>
              <p:nvPr/>
            </p:nvSpPr>
            <p:spPr>
              <a:xfrm>
                <a:off x="2576736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円/楕円 727"/>
              <p:cNvSpPr/>
              <p:nvPr/>
            </p:nvSpPr>
            <p:spPr>
              <a:xfrm>
                <a:off x="2961990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円/楕円 728"/>
              <p:cNvSpPr/>
              <p:nvPr/>
            </p:nvSpPr>
            <p:spPr>
              <a:xfrm>
                <a:off x="3347244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円/楕円 729"/>
              <p:cNvSpPr/>
              <p:nvPr/>
            </p:nvSpPr>
            <p:spPr>
              <a:xfrm>
                <a:off x="3732498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9" name="グループ化 708"/>
            <p:cNvGrpSpPr/>
            <p:nvPr/>
          </p:nvGrpSpPr>
          <p:grpSpPr>
            <a:xfrm>
              <a:off x="1866051" y="1402900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24" name="円/楕円 723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5" name="円/楕円 724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円/楕円 725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0" name="グループ化 709"/>
            <p:cNvGrpSpPr/>
            <p:nvPr/>
          </p:nvGrpSpPr>
          <p:grpSpPr>
            <a:xfrm>
              <a:off x="2097237" y="1570747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22" name="円/楕円 721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円/楕円 722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11" name="円/楕円 710"/>
            <p:cNvSpPr/>
            <p:nvPr/>
          </p:nvSpPr>
          <p:spPr>
            <a:xfrm>
              <a:off x="2143228" y="859754"/>
              <a:ext cx="784638" cy="859347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12" name="グループ化 711"/>
            <p:cNvGrpSpPr/>
            <p:nvPr/>
          </p:nvGrpSpPr>
          <p:grpSpPr>
            <a:xfrm>
              <a:off x="2325970" y="1492833"/>
              <a:ext cx="422785" cy="110637"/>
              <a:chOff x="3671767" y="2891754"/>
              <a:chExt cx="586289" cy="110637"/>
            </a:xfrm>
            <a:solidFill>
              <a:sysClr val="windowText" lastClr="000000">
                <a:lumMod val="95000"/>
                <a:lumOff val="5000"/>
              </a:sysClr>
            </a:solidFill>
          </p:grpSpPr>
          <p:sp>
            <p:nvSpPr>
              <p:cNvPr id="720" name="月 719"/>
              <p:cNvSpPr/>
              <p:nvPr/>
            </p:nvSpPr>
            <p:spPr>
              <a:xfrm rot="14400000">
                <a:off x="3786695" y="2776828"/>
                <a:ext cx="110635" cy="340491"/>
              </a:xfrm>
              <a:prstGeom prst="moon">
                <a:avLst>
                  <a:gd name="adj" fmla="val 1454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1" name="月 720"/>
              <p:cNvSpPr/>
              <p:nvPr/>
            </p:nvSpPr>
            <p:spPr>
              <a:xfrm rot="7200000" flipH="1">
                <a:off x="4032493" y="2776826"/>
                <a:ext cx="110635" cy="340491"/>
              </a:xfrm>
              <a:prstGeom prst="moon">
                <a:avLst>
                  <a:gd name="adj" fmla="val 131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13" name="台形 712"/>
            <p:cNvSpPr/>
            <p:nvPr/>
          </p:nvSpPr>
          <p:spPr>
            <a:xfrm rot="10800000">
              <a:off x="2452177" y="1380114"/>
              <a:ext cx="166126" cy="89932"/>
            </a:xfrm>
            <a:prstGeom prst="trapezoid">
              <a:avLst>
                <a:gd name="adj" fmla="val 4813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4" name="円/楕円 24"/>
            <p:cNvSpPr/>
            <p:nvPr/>
          </p:nvSpPr>
          <p:spPr>
            <a:xfrm>
              <a:off x="1887508" y="1050018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5" name="円/楕円 24"/>
            <p:cNvSpPr/>
            <p:nvPr/>
          </p:nvSpPr>
          <p:spPr>
            <a:xfrm flipH="1">
              <a:off x="2820771" y="1050018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6" name="円/楕円 715"/>
            <p:cNvSpPr/>
            <p:nvPr/>
          </p:nvSpPr>
          <p:spPr>
            <a:xfrm rot="900000">
              <a:off x="2188270" y="1050017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7" name="円/楕円 716"/>
            <p:cNvSpPr/>
            <p:nvPr/>
          </p:nvSpPr>
          <p:spPr>
            <a:xfrm rot="20700000" flipH="1">
              <a:off x="2702948" y="1050017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8" name="円/楕円 717"/>
            <p:cNvSpPr/>
            <p:nvPr/>
          </p:nvSpPr>
          <p:spPr>
            <a:xfrm rot="900000">
              <a:off x="2213757" y="1084413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9" name="円/楕円 718"/>
            <p:cNvSpPr/>
            <p:nvPr/>
          </p:nvSpPr>
          <p:spPr>
            <a:xfrm rot="20700000" flipH="1">
              <a:off x="2726120" y="1084413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38" name="グループ化 737"/>
          <p:cNvGrpSpPr/>
          <p:nvPr/>
        </p:nvGrpSpPr>
        <p:grpSpPr>
          <a:xfrm>
            <a:off x="383767" y="783006"/>
            <a:ext cx="1659818" cy="1681336"/>
            <a:chOff x="128464" y="598794"/>
            <a:chExt cx="1659818" cy="1681336"/>
          </a:xfrm>
        </p:grpSpPr>
        <p:sp>
          <p:nvSpPr>
            <p:cNvPr id="739" name="円/楕円 738"/>
            <p:cNvSpPr/>
            <p:nvPr/>
          </p:nvSpPr>
          <p:spPr>
            <a:xfrm>
              <a:off x="1098632" y="1591158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0" name="円/楕円 739"/>
            <p:cNvSpPr/>
            <p:nvPr/>
          </p:nvSpPr>
          <p:spPr>
            <a:xfrm>
              <a:off x="650007" y="1591158"/>
              <a:ext cx="276544" cy="611913"/>
            </a:xfrm>
            <a:prstGeom prst="ellipse">
              <a:avLst/>
            </a:prstGeom>
            <a:solidFill>
              <a:srgbClr val="F8A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41" name="グループ化 740"/>
            <p:cNvGrpSpPr/>
            <p:nvPr/>
          </p:nvGrpSpPr>
          <p:grpSpPr>
            <a:xfrm>
              <a:off x="469553" y="1576818"/>
              <a:ext cx="1074964" cy="703312"/>
              <a:chOff x="2735988" y="3301752"/>
              <a:chExt cx="1074964" cy="611913"/>
            </a:xfrm>
          </p:grpSpPr>
          <p:sp>
            <p:nvSpPr>
              <p:cNvPr id="774" name="円/楕円 773"/>
              <p:cNvSpPr/>
              <p:nvPr/>
            </p:nvSpPr>
            <p:spPr>
              <a:xfrm rot="20700000" flipH="1">
                <a:off x="3466149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5" name="円/楕円 774"/>
              <p:cNvSpPr/>
              <p:nvPr/>
            </p:nvSpPr>
            <p:spPr>
              <a:xfrm rot="900000">
                <a:off x="2735988" y="3301752"/>
                <a:ext cx="344803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2" name="グループ化 741"/>
            <p:cNvGrpSpPr/>
            <p:nvPr/>
          </p:nvGrpSpPr>
          <p:grpSpPr>
            <a:xfrm>
              <a:off x="310301" y="814818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71" name="円/楕円 770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2" name="円/楕円 771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3" name="円/楕円 772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3" name="グループ化 742"/>
            <p:cNvGrpSpPr/>
            <p:nvPr/>
          </p:nvGrpSpPr>
          <p:grpSpPr>
            <a:xfrm>
              <a:off x="541487" y="598794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69" name="円/楕円 768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0" name="円/楕円 769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4" name="グループ化 743"/>
            <p:cNvGrpSpPr/>
            <p:nvPr/>
          </p:nvGrpSpPr>
          <p:grpSpPr>
            <a:xfrm>
              <a:off x="128464" y="1119618"/>
              <a:ext cx="1659818" cy="504056"/>
              <a:chOff x="2576736" y="3003054"/>
              <a:chExt cx="1659818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65" name="円/楕円 764"/>
              <p:cNvSpPr/>
              <p:nvPr/>
            </p:nvSpPr>
            <p:spPr>
              <a:xfrm>
                <a:off x="2576736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6" name="円/楕円 765"/>
              <p:cNvSpPr/>
              <p:nvPr/>
            </p:nvSpPr>
            <p:spPr>
              <a:xfrm>
                <a:off x="2961990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7" name="円/楕円 766"/>
              <p:cNvSpPr/>
              <p:nvPr/>
            </p:nvSpPr>
            <p:spPr>
              <a:xfrm>
                <a:off x="3347244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円/楕円 767"/>
              <p:cNvSpPr/>
              <p:nvPr/>
            </p:nvSpPr>
            <p:spPr>
              <a:xfrm>
                <a:off x="3732498" y="300305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5" name="グループ化 744"/>
            <p:cNvGrpSpPr/>
            <p:nvPr/>
          </p:nvGrpSpPr>
          <p:grpSpPr>
            <a:xfrm>
              <a:off x="310301" y="1402900"/>
              <a:ext cx="1296144" cy="504056"/>
              <a:chOff x="2576736" y="2564904"/>
              <a:chExt cx="1296144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62" name="円/楕円 761"/>
              <p:cNvSpPr/>
              <p:nvPr/>
            </p:nvSpPr>
            <p:spPr>
              <a:xfrm>
                <a:off x="2576736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円/楕円 762"/>
              <p:cNvSpPr/>
              <p:nvPr/>
            </p:nvSpPr>
            <p:spPr>
              <a:xfrm>
                <a:off x="2972780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4" name="円/楕円 763"/>
              <p:cNvSpPr/>
              <p:nvPr/>
            </p:nvSpPr>
            <p:spPr>
              <a:xfrm>
                <a:off x="3368824" y="2564904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6" name="グループ化 745"/>
            <p:cNvGrpSpPr/>
            <p:nvPr/>
          </p:nvGrpSpPr>
          <p:grpSpPr>
            <a:xfrm>
              <a:off x="541487" y="1570747"/>
              <a:ext cx="900100" cy="504056"/>
              <a:chOff x="2807922" y="2276872"/>
              <a:chExt cx="900100" cy="50405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760" name="円/楕円 759"/>
              <p:cNvSpPr/>
              <p:nvPr/>
            </p:nvSpPr>
            <p:spPr>
              <a:xfrm>
                <a:off x="2807922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円/楕円 760"/>
              <p:cNvSpPr/>
              <p:nvPr/>
            </p:nvSpPr>
            <p:spPr>
              <a:xfrm>
                <a:off x="3203966" y="2276872"/>
                <a:ext cx="504056" cy="50405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7" name="円/楕円 746"/>
            <p:cNvSpPr/>
            <p:nvPr/>
          </p:nvSpPr>
          <p:spPr>
            <a:xfrm>
              <a:off x="587478" y="859754"/>
              <a:ext cx="784638" cy="859347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48" name="グループ化 747"/>
            <p:cNvGrpSpPr/>
            <p:nvPr/>
          </p:nvGrpSpPr>
          <p:grpSpPr>
            <a:xfrm>
              <a:off x="770220" y="1492833"/>
              <a:ext cx="422785" cy="110637"/>
              <a:chOff x="3671767" y="2891754"/>
              <a:chExt cx="586289" cy="110637"/>
            </a:xfrm>
            <a:solidFill>
              <a:sysClr val="windowText" lastClr="000000">
                <a:lumMod val="95000"/>
                <a:lumOff val="5000"/>
              </a:sysClr>
            </a:solidFill>
          </p:grpSpPr>
          <p:sp>
            <p:nvSpPr>
              <p:cNvPr id="758" name="月 757"/>
              <p:cNvSpPr/>
              <p:nvPr/>
            </p:nvSpPr>
            <p:spPr>
              <a:xfrm rot="14400000">
                <a:off x="3786695" y="2776828"/>
                <a:ext cx="110635" cy="340491"/>
              </a:xfrm>
              <a:prstGeom prst="moon">
                <a:avLst>
                  <a:gd name="adj" fmla="val 1454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9" name="月 758"/>
              <p:cNvSpPr/>
              <p:nvPr/>
            </p:nvSpPr>
            <p:spPr>
              <a:xfrm rot="7200000" flipH="1">
                <a:off x="4032493" y="2776826"/>
                <a:ext cx="110635" cy="340491"/>
              </a:xfrm>
              <a:prstGeom prst="moon">
                <a:avLst>
                  <a:gd name="adj" fmla="val 131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9" name="台形 748"/>
            <p:cNvSpPr/>
            <p:nvPr/>
          </p:nvSpPr>
          <p:spPr>
            <a:xfrm rot="10800000">
              <a:off x="896427" y="1380114"/>
              <a:ext cx="166126" cy="89932"/>
            </a:xfrm>
            <a:prstGeom prst="trapezoid">
              <a:avLst>
                <a:gd name="adj" fmla="val 4813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0" name="円/楕円 24"/>
            <p:cNvSpPr/>
            <p:nvPr/>
          </p:nvSpPr>
          <p:spPr>
            <a:xfrm>
              <a:off x="331758" y="1050018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1" name="円/楕円 24"/>
            <p:cNvSpPr/>
            <p:nvPr/>
          </p:nvSpPr>
          <p:spPr>
            <a:xfrm flipH="1">
              <a:off x="1265021" y="1050018"/>
              <a:ext cx="353131" cy="114371"/>
            </a:xfrm>
            <a:custGeom>
              <a:avLst/>
              <a:gdLst>
                <a:gd name="connsiteX0" fmla="*/ 0 w 458065"/>
                <a:gd name="connsiteY0" fmla="*/ 112169 h 224337"/>
                <a:gd name="connsiteX1" fmla="*/ 229033 w 458065"/>
                <a:gd name="connsiteY1" fmla="*/ 0 h 224337"/>
                <a:gd name="connsiteX2" fmla="*/ 458066 w 458065"/>
                <a:gd name="connsiteY2" fmla="*/ 112169 h 224337"/>
                <a:gd name="connsiteX3" fmla="*/ 229033 w 458065"/>
                <a:gd name="connsiteY3" fmla="*/ 224338 h 224337"/>
                <a:gd name="connsiteX4" fmla="*/ 0 w 458065"/>
                <a:gd name="connsiteY4" fmla="*/ 112169 h 224337"/>
                <a:gd name="connsiteX0" fmla="*/ 2 w 458068"/>
                <a:gd name="connsiteY0" fmla="*/ 30568 h 142737"/>
                <a:gd name="connsiteX1" fmla="*/ 232210 w 458068"/>
                <a:gd name="connsiteY1" fmla="*/ 19999 h 142737"/>
                <a:gd name="connsiteX2" fmla="*/ 458068 w 458068"/>
                <a:gd name="connsiteY2" fmla="*/ 30568 h 142737"/>
                <a:gd name="connsiteX3" fmla="*/ 229035 w 458068"/>
                <a:gd name="connsiteY3" fmla="*/ 142737 h 142737"/>
                <a:gd name="connsiteX4" fmla="*/ 2 w 458068"/>
                <a:gd name="connsiteY4" fmla="*/ 30568 h 14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068" h="142737">
                  <a:moveTo>
                    <a:pt x="2" y="30568"/>
                  </a:moveTo>
                  <a:cubicBezTo>
                    <a:pt x="531" y="10112"/>
                    <a:pt x="105719" y="19999"/>
                    <a:pt x="232210" y="19999"/>
                  </a:cubicBezTo>
                  <a:cubicBezTo>
                    <a:pt x="358701" y="19999"/>
                    <a:pt x="458068" y="-31381"/>
                    <a:pt x="458068" y="30568"/>
                  </a:cubicBezTo>
                  <a:cubicBezTo>
                    <a:pt x="458068" y="92517"/>
                    <a:pt x="355526" y="142737"/>
                    <a:pt x="229035" y="142737"/>
                  </a:cubicBezTo>
                  <a:cubicBezTo>
                    <a:pt x="102544" y="142737"/>
                    <a:pt x="-527" y="51024"/>
                    <a:pt x="2" y="30568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2" name="円/楕円 751"/>
            <p:cNvSpPr/>
            <p:nvPr/>
          </p:nvSpPr>
          <p:spPr>
            <a:xfrm rot="900000">
              <a:off x="632520" y="1050017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3" name="円/楕円 752"/>
            <p:cNvSpPr/>
            <p:nvPr/>
          </p:nvSpPr>
          <p:spPr>
            <a:xfrm rot="20700000" flipH="1">
              <a:off x="1147198" y="1050017"/>
              <a:ext cx="181837" cy="2688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4" name="円/楕円 753"/>
            <p:cNvSpPr/>
            <p:nvPr/>
          </p:nvSpPr>
          <p:spPr>
            <a:xfrm rot="900000">
              <a:off x="658007" y="1084413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5" name="円/楕円 754"/>
            <p:cNvSpPr/>
            <p:nvPr/>
          </p:nvSpPr>
          <p:spPr>
            <a:xfrm rot="20700000" flipH="1">
              <a:off x="1170370" y="1084413"/>
              <a:ext cx="135312" cy="200066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6" name="月 755"/>
            <p:cNvSpPr/>
            <p:nvPr/>
          </p:nvSpPr>
          <p:spPr>
            <a:xfrm rot="17100000">
              <a:off x="1098657" y="883696"/>
              <a:ext cx="64715" cy="202955"/>
            </a:xfrm>
            <a:prstGeom prst="moon">
              <a:avLst>
                <a:gd name="adj" fmla="val 23440"/>
              </a:avLst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7" name="月 756"/>
            <p:cNvSpPr/>
            <p:nvPr/>
          </p:nvSpPr>
          <p:spPr>
            <a:xfrm rot="4500000" flipH="1">
              <a:off x="810424" y="883696"/>
              <a:ext cx="64715" cy="202955"/>
            </a:xfrm>
            <a:prstGeom prst="moon">
              <a:avLst>
                <a:gd name="adj" fmla="val 23440"/>
              </a:avLst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46" name="グループ化 845"/>
          <p:cNvGrpSpPr/>
          <p:nvPr/>
        </p:nvGrpSpPr>
        <p:grpSpPr>
          <a:xfrm>
            <a:off x="4237486" y="1131752"/>
            <a:ext cx="1454726" cy="1300348"/>
            <a:chOff x="5131813" y="850822"/>
            <a:chExt cx="1454726" cy="1300348"/>
          </a:xfrm>
        </p:grpSpPr>
        <p:sp>
          <p:nvSpPr>
            <p:cNvPr id="847" name="円/楕円 846"/>
            <p:cNvSpPr/>
            <p:nvPr/>
          </p:nvSpPr>
          <p:spPr>
            <a:xfrm>
              <a:off x="6211933" y="1008987"/>
              <a:ext cx="374606" cy="164065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5131813" y="1008987"/>
              <a:ext cx="374606" cy="164065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9" name="フローチャート : 論理積ゲート 848"/>
            <p:cNvSpPr/>
            <p:nvPr/>
          </p:nvSpPr>
          <p:spPr>
            <a:xfrm rot="16200000">
              <a:off x="5206183" y="914256"/>
              <a:ext cx="1300348" cy="1173480"/>
            </a:xfrm>
            <a:prstGeom prst="flowChartDelay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0" name="円/楕円 849"/>
            <p:cNvSpPr/>
            <p:nvPr/>
          </p:nvSpPr>
          <p:spPr>
            <a:xfrm>
              <a:off x="5396618" y="945677"/>
              <a:ext cx="919476" cy="91947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51" name="グループ化 850"/>
            <p:cNvGrpSpPr/>
            <p:nvPr/>
          </p:nvGrpSpPr>
          <p:grpSpPr>
            <a:xfrm>
              <a:off x="5652924" y="1664167"/>
              <a:ext cx="406866" cy="110637"/>
              <a:chOff x="4702926" y="4154424"/>
              <a:chExt cx="406866" cy="110637"/>
            </a:xfrm>
          </p:grpSpPr>
          <p:sp>
            <p:nvSpPr>
              <p:cNvPr id="856" name="月 855"/>
              <p:cNvSpPr/>
              <p:nvPr/>
            </p:nvSpPr>
            <p:spPr>
              <a:xfrm rot="14400000">
                <a:off x="4770376" y="4086976"/>
                <a:ext cx="110635" cy="245535"/>
              </a:xfrm>
              <a:prstGeom prst="moon">
                <a:avLst>
                  <a:gd name="adj" fmla="val 40758"/>
                </a:avLst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7" name="月 856"/>
              <p:cNvSpPr/>
              <p:nvPr/>
            </p:nvSpPr>
            <p:spPr>
              <a:xfrm rot="7200000" flipH="1">
                <a:off x="4931707" y="4086974"/>
                <a:ext cx="110635" cy="245535"/>
              </a:xfrm>
              <a:prstGeom prst="moon">
                <a:avLst>
                  <a:gd name="adj" fmla="val 39517"/>
                </a:avLst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2" name="円/楕円 851"/>
            <p:cNvSpPr/>
            <p:nvPr/>
          </p:nvSpPr>
          <p:spPr>
            <a:xfrm>
              <a:off x="5748345" y="1471196"/>
              <a:ext cx="216024" cy="19910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3" name="円/楕円 852"/>
            <p:cNvSpPr/>
            <p:nvPr/>
          </p:nvSpPr>
          <p:spPr>
            <a:xfrm>
              <a:off x="5524313" y="1218018"/>
              <a:ext cx="184882" cy="184882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4" name="円/楕円 853"/>
            <p:cNvSpPr/>
            <p:nvPr/>
          </p:nvSpPr>
          <p:spPr>
            <a:xfrm>
              <a:off x="5995410" y="1218018"/>
              <a:ext cx="184882" cy="184882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5" name="円/楕円 854"/>
            <p:cNvSpPr/>
            <p:nvPr/>
          </p:nvSpPr>
          <p:spPr>
            <a:xfrm>
              <a:off x="5829782" y="1503151"/>
              <a:ext cx="53148" cy="4898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58" name="グループ化 857"/>
          <p:cNvGrpSpPr/>
          <p:nvPr/>
        </p:nvGrpSpPr>
        <p:grpSpPr>
          <a:xfrm>
            <a:off x="4234666" y="3061333"/>
            <a:ext cx="1454726" cy="1300348"/>
            <a:chOff x="6709153" y="850822"/>
            <a:chExt cx="1454726" cy="1300348"/>
          </a:xfrm>
        </p:grpSpPr>
        <p:sp>
          <p:nvSpPr>
            <p:cNvPr id="859" name="円/楕円 858"/>
            <p:cNvSpPr/>
            <p:nvPr/>
          </p:nvSpPr>
          <p:spPr>
            <a:xfrm>
              <a:off x="7789273" y="1008987"/>
              <a:ext cx="374606" cy="164065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6709153" y="1008987"/>
              <a:ext cx="374606" cy="164065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1" name="フローチャート : 論理積ゲート 860"/>
            <p:cNvSpPr/>
            <p:nvPr/>
          </p:nvSpPr>
          <p:spPr>
            <a:xfrm rot="16200000">
              <a:off x="6783523" y="914256"/>
              <a:ext cx="1300348" cy="1173480"/>
            </a:xfrm>
            <a:prstGeom prst="flowChartDelay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2" name="円/楕円 861"/>
            <p:cNvSpPr/>
            <p:nvPr/>
          </p:nvSpPr>
          <p:spPr>
            <a:xfrm>
              <a:off x="6973958" y="945677"/>
              <a:ext cx="919476" cy="919476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3" name="円/楕円 862"/>
            <p:cNvSpPr/>
            <p:nvPr/>
          </p:nvSpPr>
          <p:spPr>
            <a:xfrm>
              <a:off x="7325685" y="1471196"/>
              <a:ext cx="216024" cy="19910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4" name="円/楕円 863"/>
            <p:cNvSpPr/>
            <p:nvPr/>
          </p:nvSpPr>
          <p:spPr>
            <a:xfrm>
              <a:off x="7101653" y="1218018"/>
              <a:ext cx="184882" cy="18488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5" name="円/楕円 864"/>
            <p:cNvSpPr/>
            <p:nvPr/>
          </p:nvSpPr>
          <p:spPr>
            <a:xfrm>
              <a:off x="7572750" y="1218018"/>
              <a:ext cx="184882" cy="18488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6" name="円/楕円 865"/>
            <p:cNvSpPr/>
            <p:nvPr/>
          </p:nvSpPr>
          <p:spPr>
            <a:xfrm>
              <a:off x="7407122" y="1503151"/>
              <a:ext cx="53148" cy="4898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7" name="円/楕円 866"/>
            <p:cNvSpPr/>
            <p:nvPr/>
          </p:nvSpPr>
          <p:spPr>
            <a:xfrm>
              <a:off x="7139915" y="1256280"/>
              <a:ext cx="108358" cy="10835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8" name="円/楕円 867"/>
            <p:cNvSpPr/>
            <p:nvPr/>
          </p:nvSpPr>
          <p:spPr>
            <a:xfrm>
              <a:off x="7614895" y="1256280"/>
              <a:ext cx="108358" cy="10835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69" name="グループ化 868"/>
          <p:cNvGrpSpPr/>
          <p:nvPr/>
        </p:nvGrpSpPr>
        <p:grpSpPr>
          <a:xfrm>
            <a:off x="4237486" y="5002152"/>
            <a:ext cx="1454726" cy="1300348"/>
            <a:chOff x="8307829" y="850822"/>
            <a:chExt cx="1454726" cy="1300348"/>
          </a:xfrm>
        </p:grpSpPr>
        <p:sp>
          <p:nvSpPr>
            <p:cNvPr id="870" name="円/楕円 869"/>
            <p:cNvSpPr/>
            <p:nvPr/>
          </p:nvSpPr>
          <p:spPr>
            <a:xfrm>
              <a:off x="9387949" y="1008987"/>
              <a:ext cx="374606" cy="164065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1" name="円/楕円 870"/>
            <p:cNvSpPr/>
            <p:nvPr/>
          </p:nvSpPr>
          <p:spPr>
            <a:xfrm>
              <a:off x="8307829" y="1008987"/>
              <a:ext cx="374606" cy="164065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2" name="フローチャート : 論理積ゲート 871"/>
            <p:cNvSpPr/>
            <p:nvPr/>
          </p:nvSpPr>
          <p:spPr>
            <a:xfrm rot="16200000">
              <a:off x="8382199" y="914256"/>
              <a:ext cx="1300348" cy="1173480"/>
            </a:xfrm>
            <a:prstGeom prst="flowChartDelay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3" name="円/楕円 872"/>
            <p:cNvSpPr/>
            <p:nvPr/>
          </p:nvSpPr>
          <p:spPr>
            <a:xfrm>
              <a:off x="8572634" y="945677"/>
              <a:ext cx="919476" cy="91947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74" name="グループ化 873"/>
            <p:cNvGrpSpPr/>
            <p:nvPr/>
          </p:nvGrpSpPr>
          <p:grpSpPr>
            <a:xfrm>
              <a:off x="8828940" y="1664167"/>
              <a:ext cx="406866" cy="110637"/>
              <a:chOff x="4702926" y="4154424"/>
              <a:chExt cx="406866" cy="110637"/>
            </a:xfrm>
          </p:grpSpPr>
          <p:sp>
            <p:nvSpPr>
              <p:cNvPr id="879" name="月 878"/>
              <p:cNvSpPr/>
              <p:nvPr/>
            </p:nvSpPr>
            <p:spPr>
              <a:xfrm rot="14400000">
                <a:off x="4770376" y="4086976"/>
                <a:ext cx="110635" cy="245535"/>
              </a:xfrm>
              <a:prstGeom prst="moon">
                <a:avLst>
                  <a:gd name="adj" fmla="val 40758"/>
                </a:avLst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月 879"/>
              <p:cNvSpPr/>
              <p:nvPr/>
            </p:nvSpPr>
            <p:spPr>
              <a:xfrm rot="7200000" flipH="1">
                <a:off x="4931707" y="4086974"/>
                <a:ext cx="110635" cy="245535"/>
              </a:xfrm>
              <a:prstGeom prst="moon">
                <a:avLst>
                  <a:gd name="adj" fmla="val 39517"/>
                </a:avLst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75" name="円/楕円 874"/>
            <p:cNvSpPr/>
            <p:nvPr/>
          </p:nvSpPr>
          <p:spPr>
            <a:xfrm>
              <a:off x="8924361" y="1471196"/>
              <a:ext cx="216024" cy="19910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8700329" y="1218018"/>
              <a:ext cx="184882" cy="184882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7" name="円/楕円 876"/>
            <p:cNvSpPr/>
            <p:nvPr/>
          </p:nvSpPr>
          <p:spPr>
            <a:xfrm>
              <a:off x="9171426" y="1218018"/>
              <a:ext cx="184882" cy="184882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8" name="円/楕円 877"/>
            <p:cNvSpPr/>
            <p:nvPr/>
          </p:nvSpPr>
          <p:spPr>
            <a:xfrm>
              <a:off x="9005798" y="1503151"/>
              <a:ext cx="53148" cy="4898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91" name="グループ化 1090"/>
          <p:cNvGrpSpPr/>
          <p:nvPr/>
        </p:nvGrpSpPr>
        <p:grpSpPr>
          <a:xfrm>
            <a:off x="6003097" y="1129689"/>
            <a:ext cx="1644000" cy="1066295"/>
            <a:chOff x="4646865" y="3683190"/>
            <a:chExt cx="2208032" cy="1432125"/>
          </a:xfrm>
        </p:grpSpPr>
        <p:sp>
          <p:nvSpPr>
            <p:cNvPr id="1092" name="円/楕円 1091"/>
            <p:cNvSpPr/>
            <p:nvPr/>
          </p:nvSpPr>
          <p:spPr>
            <a:xfrm>
              <a:off x="6105128" y="4382188"/>
              <a:ext cx="216024" cy="678202"/>
            </a:xfrm>
            <a:prstGeom prst="ellipse">
              <a:avLst/>
            </a:prstGeom>
            <a:solidFill>
              <a:srgbClr val="F8A45E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6255025" y="4437113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5243385" y="4382188"/>
              <a:ext cx="216024" cy="678202"/>
            </a:xfrm>
            <a:prstGeom prst="ellipse">
              <a:avLst/>
            </a:prstGeom>
            <a:solidFill>
              <a:srgbClr val="F8A45E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5393282" y="4437113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6" name="雲 1095"/>
            <p:cNvSpPr/>
            <p:nvPr/>
          </p:nvSpPr>
          <p:spPr>
            <a:xfrm rot="3600000">
              <a:off x="6566865" y="4205340"/>
              <a:ext cx="360040" cy="21602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7" name="雲 1096"/>
            <p:cNvSpPr/>
            <p:nvPr/>
          </p:nvSpPr>
          <p:spPr>
            <a:xfrm rot="461118">
              <a:off x="4880992" y="3717032"/>
              <a:ext cx="1872208" cy="129614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8" name="円/楕円 158"/>
            <p:cNvSpPr/>
            <p:nvPr/>
          </p:nvSpPr>
          <p:spPr>
            <a:xfrm>
              <a:off x="4664968" y="4005064"/>
              <a:ext cx="587301" cy="50405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0 w 515292"/>
                <a:gd name="connsiteY0" fmla="*/ 216066 h 432138"/>
                <a:gd name="connsiteX1" fmla="*/ 360040 w 515292"/>
                <a:gd name="connsiteY1" fmla="*/ 42 h 432138"/>
                <a:gd name="connsiteX2" fmla="*/ 515292 w 515292"/>
                <a:gd name="connsiteY2" fmla="*/ 230354 h 432138"/>
                <a:gd name="connsiteX3" fmla="*/ 360040 w 515292"/>
                <a:gd name="connsiteY3" fmla="*/ 432090 h 432138"/>
                <a:gd name="connsiteX4" fmla="*/ 0 w 515292"/>
                <a:gd name="connsiteY4" fmla="*/ 216066 h 432138"/>
                <a:gd name="connsiteX0" fmla="*/ 60 w 515352"/>
                <a:gd name="connsiteY0" fmla="*/ 216158 h 432230"/>
                <a:gd name="connsiteX1" fmla="*/ 360100 w 515352"/>
                <a:gd name="connsiteY1" fmla="*/ 134 h 432230"/>
                <a:gd name="connsiteX2" fmla="*/ 515352 w 515352"/>
                <a:gd name="connsiteY2" fmla="*/ 230446 h 432230"/>
                <a:gd name="connsiteX3" fmla="*/ 360100 w 515352"/>
                <a:gd name="connsiteY3" fmla="*/ 432182 h 432230"/>
                <a:gd name="connsiteX4" fmla="*/ 60 w 515352"/>
                <a:gd name="connsiteY4" fmla="*/ 216158 h 432230"/>
                <a:gd name="connsiteX0" fmla="*/ 1 w 515293"/>
                <a:gd name="connsiteY0" fmla="*/ 216079 h 432151"/>
                <a:gd name="connsiteX1" fmla="*/ 360041 w 515293"/>
                <a:gd name="connsiteY1" fmla="*/ 55 h 432151"/>
                <a:gd name="connsiteX2" fmla="*/ 515293 w 515293"/>
                <a:gd name="connsiteY2" fmla="*/ 230367 h 432151"/>
                <a:gd name="connsiteX3" fmla="*/ 360041 w 515293"/>
                <a:gd name="connsiteY3" fmla="*/ 432103 h 432151"/>
                <a:gd name="connsiteX4" fmla="*/ 1 w 515293"/>
                <a:gd name="connsiteY4" fmla="*/ 216079 h 43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3" h="432151">
                  <a:moveTo>
                    <a:pt x="1" y="216079"/>
                  </a:moveTo>
                  <a:cubicBezTo>
                    <a:pt x="0" y="72960"/>
                    <a:pt x="274159" y="-2326"/>
                    <a:pt x="360041" y="55"/>
                  </a:cubicBezTo>
                  <a:cubicBezTo>
                    <a:pt x="445923" y="2436"/>
                    <a:pt x="515293" y="111060"/>
                    <a:pt x="515293" y="230367"/>
                  </a:cubicBezTo>
                  <a:cubicBezTo>
                    <a:pt x="515293" y="349674"/>
                    <a:pt x="445923" y="434484"/>
                    <a:pt x="360041" y="432103"/>
                  </a:cubicBezTo>
                  <a:cubicBezTo>
                    <a:pt x="274159" y="429722"/>
                    <a:pt x="2" y="359198"/>
                    <a:pt x="1" y="216079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99" name="グループ化 1098"/>
            <p:cNvGrpSpPr/>
            <p:nvPr/>
          </p:nvGrpSpPr>
          <p:grpSpPr>
            <a:xfrm rot="2700000">
              <a:off x="5146562" y="3665579"/>
              <a:ext cx="486943" cy="522166"/>
              <a:chOff x="5135962" y="3450868"/>
              <a:chExt cx="435372" cy="466864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05" name="フローチャート: 結合子 160"/>
              <p:cNvSpPr/>
              <p:nvPr/>
            </p:nvSpPr>
            <p:spPr>
              <a:xfrm>
                <a:off x="5135962" y="3510334"/>
                <a:ext cx="407398" cy="407398"/>
              </a:xfrm>
              <a:prstGeom prst="flowChartConnector">
                <a:avLst/>
              </a:prstGeom>
              <a:solidFill>
                <a:sysClr val="window" lastClr="FFFFFF">
                  <a:lumMod val="8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6" name="フローチャート: 結合子 161"/>
              <p:cNvSpPr/>
              <p:nvPr/>
            </p:nvSpPr>
            <p:spPr>
              <a:xfrm>
                <a:off x="5234938" y="3614443"/>
                <a:ext cx="288032" cy="288032"/>
              </a:xfrm>
              <a:prstGeom prst="flowChartConnector">
                <a:avLst/>
              </a:prstGeom>
              <a:grpFill/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7" name="フローチャート: 結合子 162"/>
              <p:cNvSpPr/>
              <p:nvPr/>
            </p:nvSpPr>
            <p:spPr>
              <a:xfrm>
                <a:off x="5251522" y="3624808"/>
                <a:ext cx="191810" cy="191810"/>
              </a:xfrm>
              <a:prstGeom prst="flowChartConnector">
                <a:avLst/>
              </a:prstGeom>
              <a:solidFill>
                <a:sysClr val="window" lastClr="FFFFFF">
                  <a:lumMod val="50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8" name="月 164"/>
              <p:cNvSpPr/>
              <p:nvPr/>
            </p:nvSpPr>
            <p:spPr>
              <a:xfrm rot="3560797">
                <a:off x="5306610" y="3417273"/>
                <a:ext cx="231129" cy="298319"/>
              </a:xfrm>
              <a:custGeom>
                <a:avLst/>
                <a:gdLst>
                  <a:gd name="connsiteX0" fmla="*/ 195933 w 195933"/>
                  <a:gd name="connsiteY0" fmla="*/ 391866 h 391866"/>
                  <a:gd name="connsiteX1" fmla="*/ 0 w 195933"/>
                  <a:gd name="connsiteY1" fmla="*/ 195933 h 391866"/>
                  <a:gd name="connsiteX2" fmla="*/ 195933 w 195933"/>
                  <a:gd name="connsiteY2" fmla="*/ 0 h 391866"/>
                  <a:gd name="connsiteX3" fmla="*/ 97967 w 195933"/>
                  <a:gd name="connsiteY3" fmla="*/ 195933 h 391866"/>
                  <a:gd name="connsiteX4" fmla="*/ 195933 w 195933"/>
                  <a:gd name="connsiteY4" fmla="*/ 391866 h 391866"/>
                  <a:gd name="connsiteX0" fmla="*/ 195933 w 201747"/>
                  <a:gd name="connsiteY0" fmla="*/ 391866 h 398867"/>
                  <a:gd name="connsiteX1" fmla="*/ 0 w 201747"/>
                  <a:gd name="connsiteY1" fmla="*/ 195933 h 398867"/>
                  <a:gd name="connsiteX2" fmla="*/ 195933 w 201747"/>
                  <a:gd name="connsiteY2" fmla="*/ 0 h 398867"/>
                  <a:gd name="connsiteX3" fmla="*/ 97967 w 201747"/>
                  <a:gd name="connsiteY3" fmla="*/ 195933 h 398867"/>
                  <a:gd name="connsiteX4" fmla="*/ 145471 w 201747"/>
                  <a:gd name="connsiteY4" fmla="*/ 340230 h 398867"/>
                  <a:gd name="connsiteX5" fmla="*/ 195933 w 201747"/>
                  <a:gd name="connsiteY5" fmla="*/ 391866 h 398867"/>
                  <a:gd name="connsiteX0" fmla="*/ 195933 w 287373"/>
                  <a:gd name="connsiteY0" fmla="*/ 391866 h 483306"/>
                  <a:gd name="connsiteX1" fmla="*/ 0 w 287373"/>
                  <a:gd name="connsiteY1" fmla="*/ 195933 h 483306"/>
                  <a:gd name="connsiteX2" fmla="*/ 195933 w 287373"/>
                  <a:gd name="connsiteY2" fmla="*/ 0 h 483306"/>
                  <a:gd name="connsiteX3" fmla="*/ 97967 w 287373"/>
                  <a:gd name="connsiteY3" fmla="*/ 195933 h 483306"/>
                  <a:gd name="connsiteX4" fmla="*/ 145471 w 287373"/>
                  <a:gd name="connsiteY4" fmla="*/ 340230 h 483306"/>
                  <a:gd name="connsiteX5" fmla="*/ 287373 w 287373"/>
                  <a:gd name="connsiteY5" fmla="*/ 483306 h 483306"/>
                  <a:gd name="connsiteX0" fmla="*/ 0 w 287373"/>
                  <a:gd name="connsiteY0" fmla="*/ 195933 h 483306"/>
                  <a:gd name="connsiteX1" fmla="*/ 195933 w 287373"/>
                  <a:gd name="connsiteY1" fmla="*/ 0 h 483306"/>
                  <a:gd name="connsiteX2" fmla="*/ 97967 w 287373"/>
                  <a:gd name="connsiteY2" fmla="*/ 195933 h 483306"/>
                  <a:gd name="connsiteX3" fmla="*/ 145471 w 287373"/>
                  <a:gd name="connsiteY3" fmla="*/ 340230 h 483306"/>
                  <a:gd name="connsiteX4" fmla="*/ 287373 w 287373"/>
                  <a:gd name="connsiteY4" fmla="*/ 483306 h 483306"/>
                  <a:gd name="connsiteX0" fmla="*/ 0 w 195933"/>
                  <a:gd name="connsiteY0" fmla="*/ 195933 h 340230"/>
                  <a:gd name="connsiteX1" fmla="*/ 195933 w 195933"/>
                  <a:gd name="connsiteY1" fmla="*/ 0 h 340230"/>
                  <a:gd name="connsiteX2" fmla="*/ 97967 w 195933"/>
                  <a:gd name="connsiteY2" fmla="*/ 195933 h 340230"/>
                  <a:gd name="connsiteX3" fmla="*/ 145471 w 195933"/>
                  <a:gd name="connsiteY3" fmla="*/ 340230 h 340230"/>
                  <a:gd name="connsiteX0" fmla="*/ 0 w 195933"/>
                  <a:gd name="connsiteY0" fmla="*/ 195933 h 195933"/>
                  <a:gd name="connsiteX1" fmla="*/ 195933 w 195933"/>
                  <a:gd name="connsiteY1" fmla="*/ 0 h 195933"/>
                  <a:gd name="connsiteX2" fmla="*/ 97967 w 195933"/>
                  <a:gd name="connsiteY2" fmla="*/ 195933 h 19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933" h="195933">
                    <a:moveTo>
                      <a:pt x="0" y="195933"/>
                    </a:moveTo>
                    <a:cubicBezTo>
                      <a:pt x="0" y="87722"/>
                      <a:pt x="87722" y="0"/>
                      <a:pt x="195933" y="0"/>
                    </a:cubicBezTo>
                    <a:cubicBezTo>
                      <a:pt x="134262" y="46253"/>
                      <a:pt x="97967" y="118844"/>
                      <a:pt x="97967" y="195933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0" name="フローチャート: 論理積ゲート 163"/>
            <p:cNvSpPr/>
            <p:nvPr/>
          </p:nvSpPr>
          <p:spPr>
            <a:xfrm rot="19800000">
              <a:off x="5175193" y="4047530"/>
              <a:ext cx="200539" cy="144016"/>
            </a:xfrm>
            <a:custGeom>
              <a:avLst/>
              <a:gdLst>
                <a:gd name="connsiteX0" fmla="*/ 0 w 243209"/>
                <a:gd name="connsiteY0" fmla="*/ 0 h 144016"/>
                <a:gd name="connsiteX1" fmla="*/ 121605 w 243209"/>
                <a:gd name="connsiteY1" fmla="*/ 0 h 144016"/>
                <a:gd name="connsiteX2" fmla="*/ 243210 w 243209"/>
                <a:gd name="connsiteY2" fmla="*/ 72008 h 144016"/>
                <a:gd name="connsiteX3" fmla="*/ 121605 w 243209"/>
                <a:gd name="connsiteY3" fmla="*/ 144016 h 144016"/>
                <a:gd name="connsiteX4" fmla="*/ 0 w 243209"/>
                <a:gd name="connsiteY4" fmla="*/ 144016 h 144016"/>
                <a:gd name="connsiteX5" fmla="*/ 0 w 243209"/>
                <a:gd name="connsiteY5" fmla="*/ 0 h 144016"/>
                <a:gd name="connsiteX0" fmla="*/ 3533 w 246743"/>
                <a:gd name="connsiteY0" fmla="*/ 0 h 144016"/>
                <a:gd name="connsiteX1" fmla="*/ 125138 w 246743"/>
                <a:gd name="connsiteY1" fmla="*/ 0 h 144016"/>
                <a:gd name="connsiteX2" fmla="*/ 246743 w 246743"/>
                <a:gd name="connsiteY2" fmla="*/ 72008 h 144016"/>
                <a:gd name="connsiteX3" fmla="*/ 125138 w 246743"/>
                <a:gd name="connsiteY3" fmla="*/ 144016 h 144016"/>
                <a:gd name="connsiteX4" fmla="*/ 3533 w 246743"/>
                <a:gd name="connsiteY4" fmla="*/ 144016 h 144016"/>
                <a:gd name="connsiteX5" fmla="*/ 0 w 246743"/>
                <a:gd name="connsiteY5" fmla="*/ 64572 h 144016"/>
                <a:gd name="connsiteX6" fmla="*/ 3533 w 246743"/>
                <a:gd name="connsiteY6" fmla="*/ 0 h 144016"/>
                <a:gd name="connsiteX0" fmla="*/ 0 w 246743"/>
                <a:gd name="connsiteY0" fmla="*/ 64572 h 156012"/>
                <a:gd name="connsiteX1" fmla="*/ 3533 w 246743"/>
                <a:gd name="connsiteY1" fmla="*/ 0 h 156012"/>
                <a:gd name="connsiteX2" fmla="*/ 125138 w 246743"/>
                <a:gd name="connsiteY2" fmla="*/ 0 h 156012"/>
                <a:gd name="connsiteX3" fmla="*/ 246743 w 246743"/>
                <a:gd name="connsiteY3" fmla="*/ 72008 h 156012"/>
                <a:gd name="connsiteX4" fmla="*/ 125138 w 246743"/>
                <a:gd name="connsiteY4" fmla="*/ 144016 h 156012"/>
                <a:gd name="connsiteX5" fmla="*/ 3533 w 246743"/>
                <a:gd name="connsiteY5" fmla="*/ 144016 h 156012"/>
                <a:gd name="connsiteX6" fmla="*/ 91440 w 246743"/>
                <a:gd name="connsiteY6" fmla="*/ 156012 h 156012"/>
                <a:gd name="connsiteX0" fmla="*/ 12 w 243222"/>
                <a:gd name="connsiteY0" fmla="*/ 0 h 156012"/>
                <a:gd name="connsiteX1" fmla="*/ 121617 w 243222"/>
                <a:gd name="connsiteY1" fmla="*/ 0 h 156012"/>
                <a:gd name="connsiteX2" fmla="*/ 243222 w 243222"/>
                <a:gd name="connsiteY2" fmla="*/ 72008 h 156012"/>
                <a:gd name="connsiteX3" fmla="*/ 121617 w 243222"/>
                <a:gd name="connsiteY3" fmla="*/ 144016 h 156012"/>
                <a:gd name="connsiteX4" fmla="*/ 12 w 243222"/>
                <a:gd name="connsiteY4" fmla="*/ 144016 h 156012"/>
                <a:gd name="connsiteX5" fmla="*/ 87919 w 243222"/>
                <a:gd name="connsiteY5" fmla="*/ 156012 h 156012"/>
                <a:gd name="connsiteX0" fmla="*/ 0 w 243210"/>
                <a:gd name="connsiteY0" fmla="*/ 0 h 144016"/>
                <a:gd name="connsiteX1" fmla="*/ 121605 w 243210"/>
                <a:gd name="connsiteY1" fmla="*/ 0 h 144016"/>
                <a:gd name="connsiteX2" fmla="*/ 243210 w 243210"/>
                <a:gd name="connsiteY2" fmla="*/ 72008 h 144016"/>
                <a:gd name="connsiteX3" fmla="*/ 121605 w 243210"/>
                <a:gd name="connsiteY3" fmla="*/ 144016 h 144016"/>
                <a:gd name="connsiteX4" fmla="*/ 0 w 243210"/>
                <a:gd name="connsiteY4" fmla="*/ 144016 h 144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10" h="144016">
                  <a:moveTo>
                    <a:pt x="0" y="0"/>
                  </a:moveTo>
                  <a:lnTo>
                    <a:pt x="121605" y="0"/>
                  </a:lnTo>
                  <a:cubicBezTo>
                    <a:pt x="188766" y="0"/>
                    <a:pt x="243210" y="32239"/>
                    <a:pt x="243210" y="72008"/>
                  </a:cubicBezTo>
                  <a:cubicBezTo>
                    <a:pt x="243210" y="111777"/>
                    <a:pt x="188766" y="144016"/>
                    <a:pt x="121605" y="144016"/>
                  </a:cubicBezTo>
                  <a:lnTo>
                    <a:pt x="0" y="144016"/>
                  </a:lnTo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4874244" y="4054201"/>
              <a:ext cx="167502" cy="167502"/>
            </a:xfrm>
            <a:prstGeom prst="ellipse">
              <a:avLst/>
            </a:prstGeom>
            <a:solidFill>
              <a:sysClr val="window" lastClr="FFFFFF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4646865" y="4156804"/>
              <a:ext cx="101616" cy="119467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3" name="二等辺三角形 175"/>
            <p:cNvSpPr/>
            <p:nvPr/>
          </p:nvSpPr>
          <p:spPr>
            <a:xfrm rot="9900000">
              <a:off x="4721758" y="4325891"/>
              <a:ext cx="177284" cy="150916"/>
            </a:xfrm>
            <a:custGeom>
              <a:avLst/>
              <a:gdLst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88663 w 188663"/>
                <a:gd name="connsiteY2" fmla="*/ 144016 h 144016"/>
                <a:gd name="connsiteX3" fmla="*/ 0 w 188663"/>
                <a:gd name="connsiteY3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1048 w 188663"/>
                <a:gd name="connsiteY2" fmla="*/ 82629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50916 h 150916"/>
                <a:gd name="connsiteX1" fmla="*/ 49849 w 188663"/>
                <a:gd name="connsiteY1" fmla="*/ 0 h 150916"/>
                <a:gd name="connsiteX2" fmla="*/ 135527 w 188663"/>
                <a:gd name="connsiteY2" fmla="*/ 63611 h 150916"/>
                <a:gd name="connsiteX3" fmla="*/ 188663 w 188663"/>
                <a:gd name="connsiteY3" fmla="*/ 150916 h 150916"/>
                <a:gd name="connsiteX4" fmla="*/ 0 w 188663"/>
                <a:gd name="connsiteY4" fmla="*/ 150916 h 150916"/>
                <a:gd name="connsiteX0" fmla="*/ 0 w 177284"/>
                <a:gd name="connsiteY0" fmla="*/ 126847 h 150916"/>
                <a:gd name="connsiteX1" fmla="*/ 38470 w 177284"/>
                <a:gd name="connsiteY1" fmla="*/ 0 h 150916"/>
                <a:gd name="connsiteX2" fmla="*/ 124148 w 177284"/>
                <a:gd name="connsiteY2" fmla="*/ 63611 h 150916"/>
                <a:gd name="connsiteX3" fmla="*/ 177284 w 177284"/>
                <a:gd name="connsiteY3" fmla="*/ 150916 h 150916"/>
                <a:gd name="connsiteX4" fmla="*/ 0 w 177284"/>
                <a:gd name="connsiteY4" fmla="*/ 126847 h 15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284" h="150916">
                  <a:moveTo>
                    <a:pt x="0" y="126847"/>
                  </a:moveTo>
                  <a:lnTo>
                    <a:pt x="38470" y="0"/>
                  </a:lnTo>
                  <a:cubicBezTo>
                    <a:pt x="67646" y="18904"/>
                    <a:pt x="74601" y="19527"/>
                    <a:pt x="124148" y="63611"/>
                  </a:cubicBezTo>
                  <a:cubicBezTo>
                    <a:pt x="165312" y="106393"/>
                    <a:pt x="159572" y="121814"/>
                    <a:pt x="177284" y="150916"/>
                  </a:cubicBezTo>
                  <a:lnTo>
                    <a:pt x="0" y="126847"/>
                  </a:lnTo>
                  <a:close/>
                </a:path>
              </a:pathLst>
            </a:custGeom>
            <a:solidFill>
              <a:srgbClr val="C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4914363" y="4096779"/>
              <a:ext cx="87263" cy="87263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09" name="グループ化 1108"/>
          <p:cNvGrpSpPr/>
          <p:nvPr/>
        </p:nvGrpSpPr>
        <p:grpSpPr>
          <a:xfrm>
            <a:off x="6050764" y="3067855"/>
            <a:ext cx="1644000" cy="1066295"/>
            <a:chOff x="4646865" y="3683190"/>
            <a:chExt cx="2208032" cy="1432125"/>
          </a:xfrm>
        </p:grpSpPr>
        <p:sp>
          <p:nvSpPr>
            <p:cNvPr id="1110" name="円/楕円 1109"/>
            <p:cNvSpPr/>
            <p:nvPr/>
          </p:nvSpPr>
          <p:spPr>
            <a:xfrm>
              <a:off x="6105128" y="4382188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6255025" y="4437113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5243385" y="4382188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5393282" y="4437113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4" name="雲 1113"/>
            <p:cNvSpPr/>
            <p:nvPr/>
          </p:nvSpPr>
          <p:spPr>
            <a:xfrm rot="3600000">
              <a:off x="6566865" y="4205340"/>
              <a:ext cx="360040" cy="21602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5" name="雲 1114"/>
            <p:cNvSpPr/>
            <p:nvPr/>
          </p:nvSpPr>
          <p:spPr>
            <a:xfrm rot="461118">
              <a:off x="4880992" y="3717032"/>
              <a:ext cx="1872208" cy="129614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6" name="円/楕円 158"/>
            <p:cNvSpPr/>
            <p:nvPr/>
          </p:nvSpPr>
          <p:spPr>
            <a:xfrm>
              <a:off x="4664968" y="4005064"/>
              <a:ext cx="587301" cy="50405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0 w 515292"/>
                <a:gd name="connsiteY0" fmla="*/ 216066 h 432138"/>
                <a:gd name="connsiteX1" fmla="*/ 360040 w 515292"/>
                <a:gd name="connsiteY1" fmla="*/ 42 h 432138"/>
                <a:gd name="connsiteX2" fmla="*/ 515292 w 515292"/>
                <a:gd name="connsiteY2" fmla="*/ 230354 h 432138"/>
                <a:gd name="connsiteX3" fmla="*/ 360040 w 515292"/>
                <a:gd name="connsiteY3" fmla="*/ 432090 h 432138"/>
                <a:gd name="connsiteX4" fmla="*/ 0 w 515292"/>
                <a:gd name="connsiteY4" fmla="*/ 216066 h 432138"/>
                <a:gd name="connsiteX0" fmla="*/ 60 w 515352"/>
                <a:gd name="connsiteY0" fmla="*/ 216158 h 432230"/>
                <a:gd name="connsiteX1" fmla="*/ 360100 w 515352"/>
                <a:gd name="connsiteY1" fmla="*/ 134 h 432230"/>
                <a:gd name="connsiteX2" fmla="*/ 515352 w 515352"/>
                <a:gd name="connsiteY2" fmla="*/ 230446 h 432230"/>
                <a:gd name="connsiteX3" fmla="*/ 360100 w 515352"/>
                <a:gd name="connsiteY3" fmla="*/ 432182 h 432230"/>
                <a:gd name="connsiteX4" fmla="*/ 60 w 515352"/>
                <a:gd name="connsiteY4" fmla="*/ 216158 h 432230"/>
                <a:gd name="connsiteX0" fmla="*/ 1 w 515293"/>
                <a:gd name="connsiteY0" fmla="*/ 216079 h 432151"/>
                <a:gd name="connsiteX1" fmla="*/ 360041 w 515293"/>
                <a:gd name="connsiteY1" fmla="*/ 55 h 432151"/>
                <a:gd name="connsiteX2" fmla="*/ 515293 w 515293"/>
                <a:gd name="connsiteY2" fmla="*/ 230367 h 432151"/>
                <a:gd name="connsiteX3" fmla="*/ 360041 w 515293"/>
                <a:gd name="connsiteY3" fmla="*/ 432103 h 432151"/>
                <a:gd name="connsiteX4" fmla="*/ 1 w 515293"/>
                <a:gd name="connsiteY4" fmla="*/ 216079 h 43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3" h="432151">
                  <a:moveTo>
                    <a:pt x="1" y="216079"/>
                  </a:moveTo>
                  <a:cubicBezTo>
                    <a:pt x="0" y="72960"/>
                    <a:pt x="274159" y="-2326"/>
                    <a:pt x="360041" y="55"/>
                  </a:cubicBezTo>
                  <a:cubicBezTo>
                    <a:pt x="445923" y="2436"/>
                    <a:pt x="515293" y="111060"/>
                    <a:pt x="515293" y="230367"/>
                  </a:cubicBezTo>
                  <a:cubicBezTo>
                    <a:pt x="515293" y="349674"/>
                    <a:pt x="445923" y="434484"/>
                    <a:pt x="360041" y="432103"/>
                  </a:cubicBezTo>
                  <a:cubicBezTo>
                    <a:pt x="274159" y="429722"/>
                    <a:pt x="2" y="359198"/>
                    <a:pt x="1" y="21607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17" name="グループ化 1116"/>
            <p:cNvGrpSpPr/>
            <p:nvPr/>
          </p:nvGrpSpPr>
          <p:grpSpPr>
            <a:xfrm rot="2700000">
              <a:off x="5146562" y="3665579"/>
              <a:ext cx="486943" cy="522166"/>
              <a:chOff x="5135962" y="3450868"/>
              <a:chExt cx="435372" cy="466864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23" name="フローチャート: 結合子 192"/>
              <p:cNvSpPr/>
              <p:nvPr/>
            </p:nvSpPr>
            <p:spPr>
              <a:xfrm>
                <a:off x="5135962" y="3510334"/>
                <a:ext cx="407398" cy="407398"/>
              </a:xfrm>
              <a:prstGeom prst="flowChartConnector">
                <a:avLst/>
              </a:prstGeom>
              <a:solidFill>
                <a:sysClr val="window" lastClr="FFFFFF">
                  <a:lumMod val="8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フローチャート: 結合子 193"/>
              <p:cNvSpPr/>
              <p:nvPr/>
            </p:nvSpPr>
            <p:spPr>
              <a:xfrm>
                <a:off x="5234938" y="3614443"/>
                <a:ext cx="288032" cy="288032"/>
              </a:xfrm>
              <a:prstGeom prst="flowChartConnector">
                <a:avLst/>
              </a:prstGeom>
              <a:grpFill/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フローチャート: 結合子 194"/>
              <p:cNvSpPr/>
              <p:nvPr/>
            </p:nvSpPr>
            <p:spPr>
              <a:xfrm>
                <a:off x="5251522" y="3624808"/>
                <a:ext cx="191810" cy="191810"/>
              </a:xfrm>
              <a:prstGeom prst="flowChartConnector">
                <a:avLst/>
              </a:prstGeom>
              <a:solidFill>
                <a:sysClr val="window" lastClr="FFFFFF">
                  <a:lumMod val="50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月 164"/>
              <p:cNvSpPr/>
              <p:nvPr/>
            </p:nvSpPr>
            <p:spPr>
              <a:xfrm rot="3560797">
                <a:off x="5306610" y="3417273"/>
                <a:ext cx="231129" cy="298319"/>
              </a:xfrm>
              <a:custGeom>
                <a:avLst/>
                <a:gdLst>
                  <a:gd name="connsiteX0" fmla="*/ 195933 w 195933"/>
                  <a:gd name="connsiteY0" fmla="*/ 391866 h 391866"/>
                  <a:gd name="connsiteX1" fmla="*/ 0 w 195933"/>
                  <a:gd name="connsiteY1" fmla="*/ 195933 h 391866"/>
                  <a:gd name="connsiteX2" fmla="*/ 195933 w 195933"/>
                  <a:gd name="connsiteY2" fmla="*/ 0 h 391866"/>
                  <a:gd name="connsiteX3" fmla="*/ 97967 w 195933"/>
                  <a:gd name="connsiteY3" fmla="*/ 195933 h 391866"/>
                  <a:gd name="connsiteX4" fmla="*/ 195933 w 195933"/>
                  <a:gd name="connsiteY4" fmla="*/ 391866 h 391866"/>
                  <a:gd name="connsiteX0" fmla="*/ 195933 w 201747"/>
                  <a:gd name="connsiteY0" fmla="*/ 391866 h 398867"/>
                  <a:gd name="connsiteX1" fmla="*/ 0 w 201747"/>
                  <a:gd name="connsiteY1" fmla="*/ 195933 h 398867"/>
                  <a:gd name="connsiteX2" fmla="*/ 195933 w 201747"/>
                  <a:gd name="connsiteY2" fmla="*/ 0 h 398867"/>
                  <a:gd name="connsiteX3" fmla="*/ 97967 w 201747"/>
                  <a:gd name="connsiteY3" fmla="*/ 195933 h 398867"/>
                  <a:gd name="connsiteX4" fmla="*/ 145471 w 201747"/>
                  <a:gd name="connsiteY4" fmla="*/ 340230 h 398867"/>
                  <a:gd name="connsiteX5" fmla="*/ 195933 w 201747"/>
                  <a:gd name="connsiteY5" fmla="*/ 391866 h 398867"/>
                  <a:gd name="connsiteX0" fmla="*/ 195933 w 287373"/>
                  <a:gd name="connsiteY0" fmla="*/ 391866 h 483306"/>
                  <a:gd name="connsiteX1" fmla="*/ 0 w 287373"/>
                  <a:gd name="connsiteY1" fmla="*/ 195933 h 483306"/>
                  <a:gd name="connsiteX2" fmla="*/ 195933 w 287373"/>
                  <a:gd name="connsiteY2" fmla="*/ 0 h 483306"/>
                  <a:gd name="connsiteX3" fmla="*/ 97967 w 287373"/>
                  <a:gd name="connsiteY3" fmla="*/ 195933 h 483306"/>
                  <a:gd name="connsiteX4" fmla="*/ 145471 w 287373"/>
                  <a:gd name="connsiteY4" fmla="*/ 340230 h 483306"/>
                  <a:gd name="connsiteX5" fmla="*/ 287373 w 287373"/>
                  <a:gd name="connsiteY5" fmla="*/ 483306 h 483306"/>
                  <a:gd name="connsiteX0" fmla="*/ 0 w 287373"/>
                  <a:gd name="connsiteY0" fmla="*/ 195933 h 483306"/>
                  <a:gd name="connsiteX1" fmla="*/ 195933 w 287373"/>
                  <a:gd name="connsiteY1" fmla="*/ 0 h 483306"/>
                  <a:gd name="connsiteX2" fmla="*/ 97967 w 287373"/>
                  <a:gd name="connsiteY2" fmla="*/ 195933 h 483306"/>
                  <a:gd name="connsiteX3" fmla="*/ 145471 w 287373"/>
                  <a:gd name="connsiteY3" fmla="*/ 340230 h 483306"/>
                  <a:gd name="connsiteX4" fmla="*/ 287373 w 287373"/>
                  <a:gd name="connsiteY4" fmla="*/ 483306 h 483306"/>
                  <a:gd name="connsiteX0" fmla="*/ 0 w 195933"/>
                  <a:gd name="connsiteY0" fmla="*/ 195933 h 340230"/>
                  <a:gd name="connsiteX1" fmla="*/ 195933 w 195933"/>
                  <a:gd name="connsiteY1" fmla="*/ 0 h 340230"/>
                  <a:gd name="connsiteX2" fmla="*/ 97967 w 195933"/>
                  <a:gd name="connsiteY2" fmla="*/ 195933 h 340230"/>
                  <a:gd name="connsiteX3" fmla="*/ 145471 w 195933"/>
                  <a:gd name="connsiteY3" fmla="*/ 340230 h 340230"/>
                  <a:gd name="connsiteX0" fmla="*/ 0 w 195933"/>
                  <a:gd name="connsiteY0" fmla="*/ 195933 h 195933"/>
                  <a:gd name="connsiteX1" fmla="*/ 195933 w 195933"/>
                  <a:gd name="connsiteY1" fmla="*/ 0 h 195933"/>
                  <a:gd name="connsiteX2" fmla="*/ 97967 w 195933"/>
                  <a:gd name="connsiteY2" fmla="*/ 195933 h 19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933" h="195933">
                    <a:moveTo>
                      <a:pt x="0" y="195933"/>
                    </a:moveTo>
                    <a:cubicBezTo>
                      <a:pt x="0" y="87722"/>
                      <a:pt x="87722" y="0"/>
                      <a:pt x="195933" y="0"/>
                    </a:cubicBezTo>
                    <a:cubicBezTo>
                      <a:pt x="134262" y="46253"/>
                      <a:pt x="97967" y="118844"/>
                      <a:pt x="97967" y="195933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8" name="フローチャート: 論理積ゲート 163"/>
            <p:cNvSpPr/>
            <p:nvPr/>
          </p:nvSpPr>
          <p:spPr>
            <a:xfrm rot="19800000">
              <a:off x="5175193" y="4047530"/>
              <a:ext cx="200539" cy="144016"/>
            </a:xfrm>
            <a:custGeom>
              <a:avLst/>
              <a:gdLst>
                <a:gd name="connsiteX0" fmla="*/ 0 w 243209"/>
                <a:gd name="connsiteY0" fmla="*/ 0 h 144016"/>
                <a:gd name="connsiteX1" fmla="*/ 121605 w 243209"/>
                <a:gd name="connsiteY1" fmla="*/ 0 h 144016"/>
                <a:gd name="connsiteX2" fmla="*/ 243210 w 243209"/>
                <a:gd name="connsiteY2" fmla="*/ 72008 h 144016"/>
                <a:gd name="connsiteX3" fmla="*/ 121605 w 243209"/>
                <a:gd name="connsiteY3" fmla="*/ 144016 h 144016"/>
                <a:gd name="connsiteX4" fmla="*/ 0 w 243209"/>
                <a:gd name="connsiteY4" fmla="*/ 144016 h 144016"/>
                <a:gd name="connsiteX5" fmla="*/ 0 w 243209"/>
                <a:gd name="connsiteY5" fmla="*/ 0 h 144016"/>
                <a:gd name="connsiteX0" fmla="*/ 3533 w 246743"/>
                <a:gd name="connsiteY0" fmla="*/ 0 h 144016"/>
                <a:gd name="connsiteX1" fmla="*/ 125138 w 246743"/>
                <a:gd name="connsiteY1" fmla="*/ 0 h 144016"/>
                <a:gd name="connsiteX2" fmla="*/ 246743 w 246743"/>
                <a:gd name="connsiteY2" fmla="*/ 72008 h 144016"/>
                <a:gd name="connsiteX3" fmla="*/ 125138 w 246743"/>
                <a:gd name="connsiteY3" fmla="*/ 144016 h 144016"/>
                <a:gd name="connsiteX4" fmla="*/ 3533 w 246743"/>
                <a:gd name="connsiteY4" fmla="*/ 144016 h 144016"/>
                <a:gd name="connsiteX5" fmla="*/ 0 w 246743"/>
                <a:gd name="connsiteY5" fmla="*/ 64572 h 144016"/>
                <a:gd name="connsiteX6" fmla="*/ 3533 w 246743"/>
                <a:gd name="connsiteY6" fmla="*/ 0 h 144016"/>
                <a:gd name="connsiteX0" fmla="*/ 0 w 246743"/>
                <a:gd name="connsiteY0" fmla="*/ 64572 h 156012"/>
                <a:gd name="connsiteX1" fmla="*/ 3533 w 246743"/>
                <a:gd name="connsiteY1" fmla="*/ 0 h 156012"/>
                <a:gd name="connsiteX2" fmla="*/ 125138 w 246743"/>
                <a:gd name="connsiteY2" fmla="*/ 0 h 156012"/>
                <a:gd name="connsiteX3" fmla="*/ 246743 w 246743"/>
                <a:gd name="connsiteY3" fmla="*/ 72008 h 156012"/>
                <a:gd name="connsiteX4" fmla="*/ 125138 w 246743"/>
                <a:gd name="connsiteY4" fmla="*/ 144016 h 156012"/>
                <a:gd name="connsiteX5" fmla="*/ 3533 w 246743"/>
                <a:gd name="connsiteY5" fmla="*/ 144016 h 156012"/>
                <a:gd name="connsiteX6" fmla="*/ 91440 w 246743"/>
                <a:gd name="connsiteY6" fmla="*/ 156012 h 156012"/>
                <a:gd name="connsiteX0" fmla="*/ 12 w 243222"/>
                <a:gd name="connsiteY0" fmla="*/ 0 h 156012"/>
                <a:gd name="connsiteX1" fmla="*/ 121617 w 243222"/>
                <a:gd name="connsiteY1" fmla="*/ 0 h 156012"/>
                <a:gd name="connsiteX2" fmla="*/ 243222 w 243222"/>
                <a:gd name="connsiteY2" fmla="*/ 72008 h 156012"/>
                <a:gd name="connsiteX3" fmla="*/ 121617 w 243222"/>
                <a:gd name="connsiteY3" fmla="*/ 144016 h 156012"/>
                <a:gd name="connsiteX4" fmla="*/ 12 w 243222"/>
                <a:gd name="connsiteY4" fmla="*/ 144016 h 156012"/>
                <a:gd name="connsiteX5" fmla="*/ 87919 w 243222"/>
                <a:gd name="connsiteY5" fmla="*/ 156012 h 156012"/>
                <a:gd name="connsiteX0" fmla="*/ 0 w 243210"/>
                <a:gd name="connsiteY0" fmla="*/ 0 h 144016"/>
                <a:gd name="connsiteX1" fmla="*/ 121605 w 243210"/>
                <a:gd name="connsiteY1" fmla="*/ 0 h 144016"/>
                <a:gd name="connsiteX2" fmla="*/ 243210 w 243210"/>
                <a:gd name="connsiteY2" fmla="*/ 72008 h 144016"/>
                <a:gd name="connsiteX3" fmla="*/ 121605 w 243210"/>
                <a:gd name="connsiteY3" fmla="*/ 144016 h 144016"/>
                <a:gd name="connsiteX4" fmla="*/ 0 w 243210"/>
                <a:gd name="connsiteY4" fmla="*/ 144016 h 144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10" h="144016">
                  <a:moveTo>
                    <a:pt x="0" y="0"/>
                  </a:moveTo>
                  <a:lnTo>
                    <a:pt x="121605" y="0"/>
                  </a:lnTo>
                  <a:cubicBezTo>
                    <a:pt x="188766" y="0"/>
                    <a:pt x="243210" y="32239"/>
                    <a:pt x="243210" y="72008"/>
                  </a:cubicBezTo>
                  <a:cubicBezTo>
                    <a:pt x="243210" y="111777"/>
                    <a:pt x="188766" y="144016"/>
                    <a:pt x="121605" y="144016"/>
                  </a:cubicBezTo>
                  <a:lnTo>
                    <a:pt x="0" y="144016"/>
                  </a:lnTo>
                </a:path>
              </a:pathLst>
            </a:cu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4874244" y="4054201"/>
              <a:ext cx="167502" cy="167502"/>
            </a:xfrm>
            <a:prstGeom prst="ellipse">
              <a:avLst/>
            </a:prstGeom>
            <a:solidFill>
              <a:sysClr val="window" lastClr="FFFFFF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4646865" y="4156804"/>
              <a:ext cx="101616" cy="119467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1" name="二等辺三角形 175"/>
            <p:cNvSpPr/>
            <p:nvPr/>
          </p:nvSpPr>
          <p:spPr>
            <a:xfrm rot="9900000">
              <a:off x="4721758" y="4325891"/>
              <a:ext cx="177284" cy="150916"/>
            </a:xfrm>
            <a:custGeom>
              <a:avLst/>
              <a:gdLst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88663 w 188663"/>
                <a:gd name="connsiteY2" fmla="*/ 144016 h 144016"/>
                <a:gd name="connsiteX3" fmla="*/ 0 w 188663"/>
                <a:gd name="connsiteY3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1048 w 188663"/>
                <a:gd name="connsiteY2" fmla="*/ 82629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50916 h 150916"/>
                <a:gd name="connsiteX1" fmla="*/ 49849 w 188663"/>
                <a:gd name="connsiteY1" fmla="*/ 0 h 150916"/>
                <a:gd name="connsiteX2" fmla="*/ 135527 w 188663"/>
                <a:gd name="connsiteY2" fmla="*/ 63611 h 150916"/>
                <a:gd name="connsiteX3" fmla="*/ 188663 w 188663"/>
                <a:gd name="connsiteY3" fmla="*/ 150916 h 150916"/>
                <a:gd name="connsiteX4" fmla="*/ 0 w 188663"/>
                <a:gd name="connsiteY4" fmla="*/ 150916 h 150916"/>
                <a:gd name="connsiteX0" fmla="*/ 0 w 177284"/>
                <a:gd name="connsiteY0" fmla="*/ 126847 h 150916"/>
                <a:gd name="connsiteX1" fmla="*/ 38470 w 177284"/>
                <a:gd name="connsiteY1" fmla="*/ 0 h 150916"/>
                <a:gd name="connsiteX2" fmla="*/ 124148 w 177284"/>
                <a:gd name="connsiteY2" fmla="*/ 63611 h 150916"/>
                <a:gd name="connsiteX3" fmla="*/ 177284 w 177284"/>
                <a:gd name="connsiteY3" fmla="*/ 150916 h 150916"/>
                <a:gd name="connsiteX4" fmla="*/ 0 w 177284"/>
                <a:gd name="connsiteY4" fmla="*/ 126847 h 15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284" h="150916">
                  <a:moveTo>
                    <a:pt x="0" y="126847"/>
                  </a:moveTo>
                  <a:lnTo>
                    <a:pt x="38470" y="0"/>
                  </a:lnTo>
                  <a:cubicBezTo>
                    <a:pt x="67646" y="18904"/>
                    <a:pt x="74601" y="19527"/>
                    <a:pt x="124148" y="63611"/>
                  </a:cubicBezTo>
                  <a:cubicBezTo>
                    <a:pt x="165312" y="106393"/>
                    <a:pt x="159572" y="121814"/>
                    <a:pt x="177284" y="150916"/>
                  </a:cubicBezTo>
                  <a:lnTo>
                    <a:pt x="0" y="126847"/>
                  </a:lnTo>
                  <a:close/>
                </a:path>
              </a:pathLst>
            </a:custGeom>
            <a:solidFill>
              <a:srgbClr val="C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4914363" y="4096779"/>
              <a:ext cx="87263" cy="87263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27" name="グループ化 1126"/>
          <p:cNvGrpSpPr/>
          <p:nvPr/>
        </p:nvGrpSpPr>
        <p:grpSpPr>
          <a:xfrm>
            <a:off x="5989616" y="5030243"/>
            <a:ext cx="1644000" cy="1066295"/>
            <a:chOff x="4646865" y="3683190"/>
            <a:chExt cx="2208032" cy="1432125"/>
          </a:xfrm>
        </p:grpSpPr>
        <p:sp>
          <p:nvSpPr>
            <p:cNvPr id="1128" name="円/楕円 1127"/>
            <p:cNvSpPr/>
            <p:nvPr/>
          </p:nvSpPr>
          <p:spPr>
            <a:xfrm>
              <a:off x="6105128" y="4382188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6255025" y="4437113"/>
              <a:ext cx="216024" cy="678202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5243385" y="4382188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5393282" y="4437113"/>
              <a:ext cx="216024" cy="678202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2" name="雲 1131"/>
            <p:cNvSpPr/>
            <p:nvPr/>
          </p:nvSpPr>
          <p:spPr>
            <a:xfrm rot="3600000">
              <a:off x="6566865" y="4205340"/>
              <a:ext cx="360040" cy="216024"/>
            </a:xfrm>
            <a:prstGeom prst="cloud">
              <a:avLst/>
            </a:prstGeom>
            <a:solidFill>
              <a:srgbClr val="FF9999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3" name="雲 1132"/>
            <p:cNvSpPr/>
            <p:nvPr/>
          </p:nvSpPr>
          <p:spPr>
            <a:xfrm rot="461118">
              <a:off x="4880992" y="3717032"/>
              <a:ext cx="1872208" cy="1296144"/>
            </a:xfrm>
            <a:prstGeom prst="cloud">
              <a:avLst/>
            </a:prstGeom>
            <a:solidFill>
              <a:srgbClr val="FF9999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4" name="円/楕円 158"/>
            <p:cNvSpPr/>
            <p:nvPr/>
          </p:nvSpPr>
          <p:spPr>
            <a:xfrm>
              <a:off x="4664968" y="4005064"/>
              <a:ext cx="587301" cy="50405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0 w 515292"/>
                <a:gd name="connsiteY0" fmla="*/ 216066 h 432138"/>
                <a:gd name="connsiteX1" fmla="*/ 360040 w 515292"/>
                <a:gd name="connsiteY1" fmla="*/ 42 h 432138"/>
                <a:gd name="connsiteX2" fmla="*/ 515292 w 515292"/>
                <a:gd name="connsiteY2" fmla="*/ 230354 h 432138"/>
                <a:gd name="connsiteX3" fmla="*/ 360040 w 515292"/>
                <a:gd name="connsiteY3" fmla="*/ 432090 h 432138"/>
                <a:gd name="connsiteX4" fmla="*/ 0 w 515292"/>
                <a:gd name="connsiteY4" fmla="*/ 216066 h 432138"/>
                <a:gd name="connsiteX0" fmla="*/ 60 w 515352"/>
                <a:gd name="connsiteY0" fmla="*/ 216158 h 432230"/>
                <a:gd name="connsiteX1" fmla="*/ 360100 w 515352"/>
                <a:gd name="connsiteY1" fmla="*/ 134 h 432230"/>
                <a:gd name="connsiteX2" fmla="*/ 515352 w 515352"/>
                <a:gd name="connsiteY2" fmla="*/ 230446 h 432230"/>
                <a:gd name="connsiteX3" fmla="*/ 360100 w 515352"/>
                <a:gd name="connsiteY3" fmla="*/ 432182 h 432230"/>
                <a:gd name="connsiteX4" fmla="*/ 60 w 515352"/>
                <a:gd name="connsiteY4" fmla="*/ 216158 h 432230"/>
                <a:gd name="connsiteX0" fmla="*/ 1 w 515293"/>
                <a:gd name="connsiteY0" fmla="*/ 216079 h 432151"/>
                <a:gd name="connsiteX1" fmla="*/ 360041 w 515293"/>
                <a:gd name="connsiteY1" fmla="*/ 55 h 432151"/>
                <a:gd name="connsiteX2" fmla="*/ 515293 w 515293"/>
                <a:gd name="connsiteY2" fmla="*/ 230367 h 432151"/>
                <a:gd name="connsiteX3" fmla="*/ 360041 w 515293"/>
                <a:gd name="connsiteY3" fmla="*/ 432103 h 432151"/>
                <a:gd name="connsiteX4" fmla="*/ 1 w 515293"/>
                <a:gd name="connsiteY4" fmla="*/ 216079 h 43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3" h="432151">
                  <a:moveTo>
                    <a:pt x="1" y="216079"/>
                  </a:moveTo>
                  <a:cubicBezTo>
                    <a:pt x="0" y="72960"/>
                    <a:pt x="274159" y="-2326"/>
                    <a:pt x="360041" y="55"/>
                  </a:cubicBezTo>
                  <a:cubicBezTo>
                    <a:pt x="445923" y="2436"/>
                    <a:pt x="515293" y="111060"/>
                    <a:pt x="515293" y="230367"/>
                  </a:cubicBezTo>
                  <a:cubicBezTo>
                    <a:pt x="515293" y="349674"/>
                    <a:pt x="445923" y="434484"/>
                    <a:pt x="360041" y="432103"/>
                  </a:cubicBezTo>
                  <a:cubicBezTo>
                    <a:pt x="274159" y="429722"/>
                    <a:pt x="2" y="359198"/>
                    <a:pt x="1" y="216079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35" name="グループ化 1134"/>
            <p:cNvGrpSpPr/>
            <p:nvPr/>
          </p:nvGrpSpPr>
          <p:grpSpPr>
            <a:xfrm rot="2700000">
              <a:off x="5146562" y="3665579"/>
              <a:ext cx="486943" cy="522166"/>
              <a:chOff x="5135962" y="3450868"/>
              <a:chExt cx="435372" cy="466864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41" name="フローチャート: 結合子 228"/>
              <p:cNvSpPr/>
              <p:nvPr/>
            </p:nvSpPr>
            <p:spPr>
              <a:xfrm>
                <a:off x="5135962" y="3510334"/>
                <a:ext cx="407398" cy="407398"/>
              </a:xfrm>
              <a:prstGeom prst="flowChartConnector">
                <a:avLst/>
              </a:prstGeom>
              <a:solidFill>
                <a:sysClr val="window" lastClr="FFFFFF">
                  <a:lumMod val="8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フローチャート: 結合子 229"/>
              <p:cNvSpPr/>
              <p:nvPr/>
            </p:nvSpPr>
            <p:spPr>
              <a:xfrm>
                <a:off x="5234938" y="3614443"/>
                <a:ext cx="288032" cy="288032"/>
              </a:xfrm>
              <a:prstGeom prst="flowChartConnector">
                <a:avLst/>
              </a:prstGeom>
              <a:grpFill/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フローチャート: 結合子 230"/>
              <p:cNvSpPr/>
              <p:nvPr/>
            </p:nvSpPr>
            <p:spPr>
              <a:xfrm>
                <a:off x="5251522" y="3624808"/>
                <a:ext cx="191810" cy="191810"/>
              </a:xfrm>
              <a:prstGeom prst="flowChartConnector">
                <a:avLst/>
              </a:prstGeom>
              <a:solidFill>
                <a:sysClr val="window" lastClr="FFFFFF">
                  <a:lumMod val="50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4" name="月 164"/>
              <p:cNvSpPr/>
              <p:nvPr/>
            </p:nvSpPr>
            <p:spPr>
              <a:xfrm rot="3560797">
                <a:off x="5306610" y="3417273"/>
                <a:ext cx="231129" cy="298319"/>
              </a:xfrm>
              <a:custGeom>
                <a:avLst/>
                <a:gdLst>
                  <a:gd name="connsiteX0" fmla="*/ 195933 w 195933"/>
                  <a:gd name="connsiteY0" fmla="*/ 391866 h 391866"/>
                  <a:gd name="connsiteX1" fmla="*/ 0 w 195933"/>
                  <a:gd name="connsiteY1" fmla="*/ 195933 h 391866"/>
                  <a:gd name="connsiteX2" fmla="*/ 195933 w 195933"/>
                  <a:gd name="connsiteY2" fmla="*/ 0 h 391866"/>
                  <a:gd name="connsiteX3" fmla="*/ 97967 w 195933"/>
                  <a:gd name="connsiteY3" fmla="*/ 195933 h 391866"/>
                  <a:gd name="connsiteX4" fmla="*/ 195933 w 195933"/>
                  <a:gd name="connsiteY4" fmla="*/ 391866 h 391866"/>
                  <a:gd name="connsiteX0" fmla="*/ 195933 w 201747"/>
                  <a:gd name="connsiteY0" fmla="*/ 391866 h 398867"/>
                  <a:gd name="connsiteX1" fmla="*/ 0 w 201747"/>
                  <a:gd name="connsiteY1" fmla="*/ 195933 h 398867"/>
                  <a:gd name="connsiteX2" fmla="*/ 195933 w 201747"/>
                  <a:gd name="connsiteY2" fmla="*/ 0 h 398867"/>
                  <a:gd name="connsiteX3" fmla="*/ 97967 w 201747"/>
                  <a:gd name="connsiteY3" fmla="*/ 195933 h 398867"/>
                  <a:gd name="connsiteX4" fmla="*/ 145471 w 201747"/>
                  <a:gd name="connsiteY4" fmla="*/ 340230 h 398867"/>
                  <a:gd name="connsiteX5" fmla="*/ 195933 w 201747"/>
                  <a:gd name="connsiteY5" fmla="*/ 391866 h 398867"/>
                  <a:gd name="connsiteX0" fmla="*/ 195933 w 287373"/>
                  <a:gd name="connsiteY0" fmla="*/ 391866 h 483306"/>
                  <a:gd name="connsiteX1" fmla="*/ 0 w 287373"/>
                  <a:gd name="connsiteY1" fmla="*/ 195933 h 483306"/>
                  <a:gd name="connsiteX2" fmla="*/ 195933 w 287373"/>
                  <a:gd name="connsiteY2" fmla="*/ 0 h 483306"/>
                  <a:gd name="connsiteX3" fmla="*/ 97967 w 287373"/>
                  <a:gd name="connsiteY3" fmla="*/ 195933 h 483306"/>
                  <a:gd name="connsiteX4" fmla="*/ 145471 w 287373"/>
                  <a:gd name="connsiteY4" fmla="*/ 340230 h 483306"/>
                  <a:gd name="connsiteX5" fmla="*/ 287373 w 287373"/>
                  <a:gd name="connsiteY5" fmla="*/ 483306 h 483306"/>
                  <a:gd name="connsiteX0" fmla="*/ 0 w 287373"/>
                  <a:gd name="connsiteY0" fmla="*/ 195933 h 483306"/>
                  <a:gd name="connsiteX1" fmla="*/ 195933 w 287373"/>
                  <a:gd name="connsiteY1" fmla="*/ 0 h 483306"/>
                  <a:gd name="connsiteX2" fmla="*/ 97967 w 287373"/>
                  <a:gd name="connsiteY2" fmla="*/ 195933 h 483306"/>
                  <a:gd name="connsiteX3" fmla="*/ 145471 w 287373"/>
                  <a:gd name="connsiteY3" fmla="*/ 340230 h 483306"/>
                  <a:gd name="connsiteX4" fmla="*/ 287373 w 287373"/>
                  <a:gd name="connsiteY4" fmla="*/ 483306 h 483306"/>
                  <a:gd name="connsiteX0" fmla="*/ 0 w 195933"/>
                  <a:gd name="connsiteY0" fmla="*/ 195933 h 340230"/>
                  <a:gd name="connsiteX1" fmla="*/ 195933 w 195933"/>
                  <a:gd name="connsiteY1" fmla="*/ 0 h 340230"/>
                  <a:gd name="connsiteX2" fmla="*/ 97967 w 195933"/>
                  <a:gd name="connsiteY2" fmla="*/ 195933 h 340230"/>
                  <a:gd name="connsiteX3" fmla="*/ 145471 w 195933"/>
                  <a:gd name="connsiteY3" fmla="*/ 340230 h 340230"/>
                  <a:gd name="connsiteX0" fmla="*/ 0 w 195933"/>
                  <a:gd name="connsiteY0" fmla="*/ 195933 h 195933"/>
                  <a:gd name="connsiteX1" fmla="*/ 195933 w 195933"/>
                  <a:gd name="connsiteY1" fmla="*/ 0 h 195933"/>
                  <a:gd name="connsiteX2" fmla="*/ 97967 w 195933"/>
                  <a:gd name="connsiteY2" fmla="*/ 195933 h 19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933" h="195933">
                    <a:moveTo>
                      <a:pt x="0" y="195933"/>
                    </a:moveTo>
                    <a:cubicBezTo>
                      <a:pt x="0" y="87722"/>
                      <a:pt x="87722" y="0"/>
                      <a:pt x="195933" y="0"/>
                    </a:cubicBezTo>
                    <a:cubicBezTo>
                      <a:pt x="134262" y="46253"/>
                      <a:pt x="97967" y="118844"/>
                      <a:pt x="97967" y="195933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36" name="フローチャート: 論理積ゲート 163"/>
            <p:cNvSpPr/>
            <p:nvPr/>
          </p:nvSpPr>
          <p:spPr>
            <a:xfrm rot="19800000">
              <a:off x="5175193" y="4047530"/>
              <a:ext cx="200539" cy="144016"/>
            </a:xfrm>
            <a:custGeom>
              <a:avLst/>
              <a:gdLst>
                <a:gd name="connsiteX0" fmla="*/ 0 w 243209"/>
                <a:gd name="connsiteY0" fmla="*/ 0 h 144016"/>
                <a:gd name="connsiteX1" fmla="*/ 121605 w 243209"/>
                <a:gd name="connsiteY1" fmla="*/ 0 h 144016"/>
                <a:gd name="connsiteX2" fmla="*/ 243210 w 243209"/>
                <a:gd name="connsiteY2" fmla="*/ 72008 h 144016"/>
                <a:gd name="connsiteX3" fmla="*/ 121605 w 243209"/>
                <a:gd name="connsiteY3" fmla="*/ 144016 h 144016"/>
                <a:gd name="connsiteX4" fmla="*/ 0 w 243209"/>
                <a:gd name="connsiteY4" fmla="*/ 144016 h 144016"/>
                <a:gd name="connsiteX5" fmla="*/ 0 w 243209"/>
                <a:gd name="connsiteY5" fmla="*/ 0 h 144016"/>
                <a:gd name="connsiteX0" fmla="*/ 3533 w 246743"/>
                <a:gd name="connsiteY0" fmla="*/ 0 h 144016"/>
                <a:gd name="connsiteX1" fmla="*/ 125138 w 246743"/>
                <a:gd name="connsiteY1" fmla="*/ 0 h 144016"/>
                <a:gd name="connsiteX2" fmla="*/ 246743 w 246743"/>
                <a:gd name="connsiteY2" fmla="*/ 72008 h 144016"/>
                <a:gd name="connsiteX3" fmla="*/ 125138 w 246743"/>
                <a:gd name="connsiteY3" fmla="*/ 144016 h 144016"/>
                <a:gd name="connsiteX4" fmla="*/ 3533 w 246743"/>
                <a:gd name="connsiteY4" fmla="*/ 144016 h 144016"/>
                <a:gd name="connsiteX5" fmla="*/ 0 w 246743"/>
                <a:gd name="connsiteY5" fmla="*/ 64572 h 144016"/>
                <a:gd name="connsiteX6" fmla="*/ 3533 w 246743"/>
                <a:gd name="connsiteY6" fmla="*/ 0 h 144016"/>
                <a:gd name="connsiteX0" fmla="*/ 0 w 246743"/>
                <a:gd name="connsiteY0" fmla="*/ 64572 h 156012"/>
                <a:gd name="connsiteX1" fmla="*/ 3533 w 246743"/>
                <a:gd name="connsiteY1" fmla="*/ 0 h 156012"/>
                <a:gd name="connsiteX2" fmla="*/ 125138 w 246743"/>
                <a:gd name="connsiteY2" fmla="*/ 0 h 156012"/>
                <a:gd name="connsiteX3" fmla="*/ 246743 w 246743"/>
                <a:gd name="connsiteY3" fmla="*/ 72008 h 156012"/>
                <a:gd name="connsiteX4" fmla="*/ 125138 w 246743"/>
                <a:gd name="connsiteY4" fmla="*/ 144016 h 156012"/>
                <a:gd name="connsiteX5" fmla="*/ 3533 w 246743"/>
                <a:gd name="connsiteY5" fmla="*/ 144016 h 156012"/>
                <a:gd name="connsiteX6" fmla="*/ 91440 w 246743"/>
                <a:gd name="connsiteY6" fmla="*/ 156012 h 156012"/>
                <a:gd name="connsiteX0" fmla="*/ 12 w 243222"/>
                <a:gd name="connsiteY0" fmla="*/ 0 h 156012"/>
                <a:gd name="connsiteX1" fmla="*/ 121617 w 243222"/>
                <a:gd name="connsiteY1" fmla="*/ 0 h 156012"/>
                <a:gd name="connsiteX2" fmla="*/ 243222 w 243222"/>
                <a:gd name="connsiteY2" fmla="*/ 72008 h 156012"/>
                <a:gd name="connsiteX3" fmla="*/ 121617 w 243222"/>
                <a:gd name="connsiteY3" fmla="*/ 144016 h 156012"/>
                <a:gd name="connsiteX4" fmla="*/ 12 w 243222"/>
                <a:gd name="connsiteY4" fmla="*/ 144016 h 156012"/>
                <a:gd name="connsiteX5" fmla="*/ 87919 w 243222"/>
                <a:gd name="connsiteY5" fmla="*/ 156012 h 156012"/>
                <a:gd name="connsiteX0" fmla="*/ 0 w 243210"/>
                <a:gd name="connsiteY0" fmla="*/ 0 h 144016"/>
                <a:gd name="connsiteX1" fmla="*/ 121605 w 243210"/>
                <a:gd name="connsiteY1" fmla="*/ 0 h 144016"/>
                <a:gd name="connsiteX2" fmla="*/ 243210 w 243210"/>
                <a:gd name="connsiteY2" fmla="*/ 72008 h 144016"/>
                <a:gd name="connsiteX3" fmla="*/ 121605 w 243210"/>
                <a:gd name="connsiteY3" fmla="*/ 144016 h 144016"/>
                <a:gd name="connsiteX4" fmla="*/ 0 w 243210"/>
                <a:gd name="connsiteY4" fmla="*/ 144016 h 144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10" h="144016">
                  <a:moveTo>
                    <a:pt x="0" y="0"/>
                  </a:moveTo>
                  <a:lnTo>
                    <a:pt x="121605" y="0"/>
                  </a:lnTo>
                  <a:cubicBezTo>
                    <a:pt x="188766" y="0"/>
                    <a:pt x="243210" y="32239"/>
                    <a:pt x="243210" y="72008"/>
                  </a:cubicBezTo>
                  <a:cubicBezTo>
                    <a:pt x="243210" y="111777"/>
                    <a:pt x="188766" y="144016"/>
                    <a:pt x="121605" y="144016"/>
                  </a:cubicBezTo>
                  <a:lnTo>
                    <a:pt x="0" y="144016"/>
                  </a:lnTo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4874244" y="4054201"/>
              <a:ext cx="167502" cy="167502"/>
            </a:xfrm>
            <a:prstGeom prst="ellipse">
              <a:avLst/>
            </a:prstGeom>
            <a:solidFill>
              <a:sysClr val="window" lastClr="FFFFFF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4646865" y="4156804"/>
              <a:ext cx="101616" cy="119467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9" name="二等辺三角形 175"/>
            <p:cNvSpPr/>
            <p:nvPr/>
          </p:nvSpPr>
          <p:spPr>
            <a:xfrm rot="9900000">
              <a:off x="4721758" y="4325891"/>
              <a:ext cx="177284" cy="150916"/>
            </a:xfrm>
            <a:custGeom>
              <a:avLst/>
              <a:gdLst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88663 w 188663"/>
                <a:gd name="connsiteY2" fmla="*/ 144016 h 144016"/>
                <a:gd name="connsiteX3" fmla="*/ 0 w 188663"/>
                <a:gd name="connsiteY3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1048 w 188663"/>
                <a:gd name="connsiteY2" fmla="*/ 82629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50916 h 150916"/>
                <a:gd name="connsiteX1" fmla="*/ 49849 w 188663"/>
                <a:gd name="connsiteY1" fmla="*/ 0 h 150916"/>
                <a:gd name="connsiteX2" fmla="*/ 135527 w 188663"/>
                <a:gd name="connsiteY2" fmla="*/ 63611 h 150916"/>
                <a:gd name="connsiteX3" fmla="*/ 188663 w 188663"/>
                <a:gd name="connsiteY3" fmla="*/ 150916 h 150916"/>
                <a:gd name="connsiteX4" fmla="*/ 0 w 188663"/>
                <a:gd name="connsiteY4" fmla="*/ 150916 h 150916"/>
                <a:gd name="connsiteX0" fmla="*/ 0 w 177284"/>
                <a:gd name="connsiteY0" fmla="*/ 126847 h 150916"/>
                <a:gd name="connsiteX1" fmla="*/ 38470 w 177284"/>
                <a:gd name="connsiteY1" fmla="*/ 0 h 150916"/>
                <a:gd name="connsiteX2" fmla="*/ 124148 w 177284"/>
                <a:gd name="connsiteY2" fmla="*/ 63611 h 150916"/>
                <a:gd name="connsiteX3" fmla="*/ 177284 w 177284"/>
                <a:gd name="connsiteY3" fmla="*/ 150916 h 150916"/>
                <a:gd name="connsiteX4" fmla="*/ 0 w 177284"/>
                <a:gd name="connsiteY4" fmla="*/ 126847 h 15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284" h="150916">
                  <a:moveTo>
                    <a:pt x="0" y="126847"/>
                  </a:moveTo>
                  <a:lnTo>
                    <a:pt x="38470" y="0"/>
                  </a:lnTo>
                  <a:cubicBezTo>
                    <a:pt x="67646" y="18904"/>
                    <a:pt x="74601" y="19527"/>
                    <a:pt x="124148" y="63611"/>
                  </a:cubicBezTo>
                  <a:cubicBezTo>
                    <a:pt x="165312" y="106393"/>
                    <a:pt x="159572" y="121814"/>
                    <a:pt x="177284" y="150916"/>
                  </a:cubicBezTo>
                  <a:lnTo>
                    <a:pt x="0" y="126847"/>
                  </a:lnTo>
                  <a:close/>
                </a:path>
              </a:pathLst>
            </a:custGeom>
            <a:solidFill>
              <a:srgbClr val="C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4914363" y="4096779"/>
              <a:ext cx="87263" cy="87263"/>
            </a:xfrm>
            <a:prstGeom prst="ellipse">
              <a:avLst/>
            </a:prstGeom>
            <a:solidFill>
              <a:sysClr val="windowText" lastClr="000000"/>
            </a:solidFill>
            <a:ln w="317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7823522" y="1135472"/>
            <a:ext cx="1795319" cy="990247"/>
            <a:chOff x="5833341" y="2586299"/>
            <a:chExt cx="2411267" cy="1329986"/>
          </a:xfrm>
        </p:grpSpPr>
        <p:grpSp>
          <p:nvGrpSpPr>
            <p:cNvPr id="1145" name="グループ化 1144"/>
            <p:cNvGrpSpPr/>
            <p:nvPr/>
          </p:nvGrpSpPr>
          <p:grpSpPr>
            <a:xfrm>
              <a:off x="5833341" y="2586299"/>
              <a:ext cx="2411267" cy="1329986"/>
              <a:chOff x="4636184" y="3683190"/>
              <a:chExt cx="2411267" cy="1329986"/>
            </a:xfrm>
          </p:grpSpPr>
          <p:sp>
            <p:nvSpPr>
              <p:cNvPr id="1146" name="円/楕円 1145"/>
              <p:cNvSpPr/>
              <p:nvPr/>
            </p:nvSpPr>
            <p:spPr>
              <a:xfrm rot="17366186">
                <a:off x="6466707" y="4228911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7" name="円/楕円 1146"/>
              <p:cNvSpPr/>
              <p:nvPr/>
            </p:nvSpPr>
            <p:spPr>
              <a:xfrm rot="17366186">
                <a:off x="6467537" y="4372774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8" name="円/楕円 1147"/>
              <p:cNvSpPr/>
              <p:nvPr/>
            </p:nvSpPr>
            <p:spPr>
              <a:xfrm rot="4500000">
                <a:off x="4924035" y="4332774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円/楕円 1148"/>
              <p:cNvSpPr/>
              <p:nvPr/>
            </p:nvSpPr>
            <p:spPr>
              <a:xfrm rot="4500000">
                <a:off x="5073932" y="4443608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0" name="雲 1149"/>
              <p:cNvSpPr/>
              <p:nvPr/>
            </p:nvSpPr>
            <p:spPr>
              <a:xfrm rot="21324023">
                <a:off x="6600037" y="4165297"/>
                <a:ext cx="447414" cy="21602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1" name="雲 1150"/>
              <p:cNvSpPr/>
              <p:nvPr/>
            </p:nvSpPr>
            <p:spPr>
              <a:xfrm rot="461118">
                <a:off x="4880992" y="3717032"/>
                <a:ext cx="1872208" cy="129614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円/楕円 158"/>
              <p:cNvSpPr/>
              <p:nvPr/>
            </p:nvSpPr>
            <p:spPr>
              <a:xfrm>
                <a:off x="4664968" y="4005064"/>
                <a:ext cx="587301" cy="504056"/>
              </a:xfrm>
              <a:custGeom>
                <a:avLst/>
                <a:gdLst>
                  <a:gd name="connsiteX0" fmla="*/ 0 w 720080"/>
                  <a:gd name="connsiteY0" fmla="*/ 216024 h 432048"/>
                  <a:gd name="connsiteX1" fmla="*/ 360040 w 720080"/>
                  <a:gd name="connsiteY1" fmla="*/ 0 h 432048"/>
                  <a:gd name="connsiteX2" fmla="*/ 720080 w 720080"/>
                  <a:gd name="connsiteY2" fmla="*/ 216024 h 432048"/>
                  <a:gd name="connsiteX3" fmla="*/ 360040 w 720080"/>
                  <a:gd name="connsiteY3" fmla="*/ 432048 h 432048"/>
                  <a:gd name="connsiteX4" fmla="*/ 0 w 720080"/>
                  <a:gd name="connsiteY4" fmla="*/ 216024 h 432048"/>
                  <a:gd name="connsiteX0" fmla="*/ 0 w 515292"/>
                  <a:gd name="connsiteY0" fmla="*/ 216066 h 432138"/>
                  <a:gd name="connsiteX1" fmla="*/ 360040 w 515292"/>
                  <a:gd name="connsiteY1" fmla="*/ 42 h 432138"/>
                  <a:gd name="connsiteX2" fmla="*/ 515292 w 515292"/>
                  <a:gd name="connsiteY2" fmla="*/ 230354 h 432138"/>
                  <a:gd name="connsiteX3" fmla="*/ 360040 w 515292"/>
                  <a:gd name="connsiteY3" fmla="*/ 432090 h 432138"/>
                  <a:gd name="connsiteX4" fmla="*/ 0 w 515292"/>
                  <a:gd name="connsiteY4" fmla="*/ 216066 h 432138"/>
                  <a:gd name="connsiteX0" fmla="*/ 60 w 515352"/>
                  <a:gd name="connsiteY0" fmla="*/ 216158 h 432230"/>
                  <a:gd name="connsiteX1" fmla="*/ 360100 w 515352"/>
                  <a:gd name="connsiteY1" fmla="*/ 134 h 432230"/>
                  <a:gd name="connsiteX2" fmla="*/ 515352 w 515352"/>
                  <a:gd name="connsiteY2" fmla="*/ 230446 h 432230"/>
                  <a:gd name="connsiteX3" fmla="*/ 360100 w 515352"/>
                  <a:gd name="connsiteY3" fmla="*/ 432182 h 432230"/>
                  <a:gd name="connsiteX4" fmla="*/ 60 w 515352"/>
                  <a:gd name="connsiteY4" fmla="*/ 216158 h 432230"/>
                  <a:gd name="connsiteX0" fmla="*/ 1 w 515293"/>
                  <a:gd name="connsiteY0" fmla="*/ 216079 h 432151"/>
                  <a:gd name="connsiteX1" fmla="*/ 360041 w 515293"/>
                  <a:gd name="connsiteY1" fmla="*/ 55 h 432151"/>
                  <a:gd name="connsiteX2" fmla="*/ 515293 w 515293"/>
                  <a:gd name="connsiteY2" fmla="*/ 230367 h 432151"/>
                  <a:gd name="connsiteX3" fmla="*/ 360041 w 515293"/>
                  <a:gd name="connsiteY3" fmla="*/ 432103 h 432151"/>
                  <a:gd name="connsiteX4" fmla="*/ 1 w 515293"/>
                  <a:gd name="connsiteY4" fmla="*/ 216079 h 43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293" h="432151">
                    <a:moveTo>
                      <a:pt x="1" y="216079"/>
                    </a:moveTo>
                    <a:cubicBezTo>
                      <a:pt x="0" y="72960"/>
                      <a:pt x="274159" y="-2326"/>
                      <a:pt x="360041" y="55"/>
                    </a:cubicBezTo>
                    <a:cubicBezTo>
                      <a:pt x="445923" y="2436"/>
                      <a:pt x="515293" y="111060"/>
                      <a:pt x="515293" y="230367"/>
                    </a:cubicBezTo>
                    <a:cubicBezTo>
                      <a:pt x="515293" y="349674"/>
                      <a:pt x="445923" y="434484"/>
                      <a:pt x="360041" y="432103"/>
                    </a:cubicBezTo>
                    <a:cubicBezTo>
                      <a:pt x="274159" y="429722"/>
                      <a:pt x="2" y="359198"/>
                      <a:pt x="1" y="216079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53" name="グループ化 1152"/>
              <p:cNvGrpSpPr/>
              <p:nvPr/>
            </p:nvGrpSpPr>
            <p:grpSpPr>
              <a:xfrm rot="2700000">
                <a:off x="5146562" y="3665579"/>
                <a:ext cx="486943" cy="522166"/>
                <a:chOff x="5135962" y="3450868"/>
                <a:chExt cx="435372" cy="466864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57" name="フローチャート: 結合子 160"/>
                <p:cNvSpPr/>
                <p:nvPr/>
              </p:nvSpPr>
              <p:spPr>
                <a:xfrm>
                  <a:off x="5135962" y="3510334"/>
                  <a:ext cx="407398" cy="407398"/>
                </a:xfrm>
                <a:prstGeom prst="flowChartConnector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8" name="フローチャート: 結合子 161"/>
                <p:cNvSpPr/>
                <p:nvPr/>
              </p:nvSpPr>
              <p:spPr>
                <a:xfrm>
                  <a:off x="5234938" y="3614443"/>
                  <a:ext cx="288032" cy="288032"/>
                </a:xfrm>
                <a:prstGeom prst="flowChartConnector">
                  <a:avLst/>
                </a:prstGeom>
                <a:grpFill/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9" name="フローチャート: 結合子 162"/>
                <p:cNvSpPr/>
                <p:nvPr/>
              </p:nvSpPr>
              <p:spPr>
                <a:xfrm>
                  <a:off x="5251522" y="3624808"/>
                  <a:ext cx="191810" cy="191810"/>
                </a:xfrm>
                <a:prstGeom prst="flowChartConnector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0" name="月 164"/>
                <p:cNvSpPr/>
                <p:nvPr/>
              </p:nvSpPr>
              <p:spPr>
                <a:xfrm rot="3560797">
                  <a:off x="5306610" y="3417273"/>
                  <a:ext cx="231129" cy="298319"/>
                </a:xfrm>
                <a:custGeom>
                  <a:avLst/>
                  <a:gdLst>
                    <a:gd name="connsiteX0" fmla="*/ 195933 w 195933"/>
                    <a:gd name="connsiteY0" fmla="*/ 391866 h 391866"/>
                    <a:gd name="connsiteX1" fmla="*/ 0 w 195933"/>
                    <a:gd name="connsiteY1" fmla="*/ 195933 h 391866"/>
                    <a:gd name="connsiteX2" fmla="*/ 195933 w 195933"/>
                    <a:gd name="connsiteY2" fmla="*/ 0 h 391866"/>
                    <a:gd name="connsiteX3" fmla="*/ 97967 w 195933"/>
                    <a:gd name="connsiteY3" fmla="*/ 195933 h 391866"/>
                    <a:gd name="connsiteX4" fmla="*/ 195933 w 195933"/>
                    <a:gd name="connsiteY4" fmla="*/ 391866 h 391866"/>
                    <a:gd name="connsiteX0" fmla="*/ 195933 w 201747"/>
                    <a:gd name="connsiteY0" fmla="*/ 391866 h 398867"/>
                    <a:gd name="connsiteX1" fmla="*/ 0 w 201747"/>
                    <a:gd name="connsiteY1" fmla="*/ 195933 h 398867"/>
                    <a:gd name="connsiteX2" fmla="*/ 195933 w 201747"/>
                    <a:gd name="connsiteY2" fmla="*/ 0 h 398867"/>
                    <a:gd name="connsiteX3" fmla="*/ 97967 w 201747"/>
                    <a:gd name="connsiteY3" fmla="*/ 195933 h 398867"/>
                    <a:gd name="connsiteX4" fmla="*/ 145471 w 201747"/>
                    <a:gd name="connsiteY4" fmla="*/ 340230 h 398867"/>
                    <a:gd name="connsiteX5" fmla="*/ 195933 w 201747"/>
                    <a:gd name="connsiteY5" fmla="*/ 391866 h 398867"/>
                    <a:gd name="connsiteX0" fmla="*/ 195933 w 287373"/>
                    <a:gd name="connsiteY0" fmla="*/ 391866 h 483306"/>
                    <a:gd name="connsiteX1" fmla="*/ 0 w 287373"/>
                    <a:gd name="connsiteY1" fmla="*/ 195933 h 483306"/>
                    <a:gd name="connsiteX2" fmla="*/ 195933 w 287373"/>
                    <a:gd name="connsiteY2" fmla="*/ 0 h 483306"/>
                    <a:gd name="connsiteX3" fmla="*/ 97967 w 287373"/>
                    <a:gd name="connsiteY3" fmla="*/ 195933 h 483306"/>
                    <a:gd name="connsiteX4" fmla="*/ 145471 w 287373"/>
                    <a:gd name="connsiteY4" fmla="*/ 340230 h 483306"/>
                    <a:gd name="connsiteX5" fmla="*/ 287373 w 287373"/>
                    <a:gd name="connsiteY5" fmla="*/ 483306 h 483306"/>
                    <a:gd name="connsiteX0" fmla="*/ 0 w 287373"/>
                    <a:gd name="connsiteY0" fmla="*/ 195933 h 483306"/>
                    <a:gd name="connsiteX1" fmla="*/ 195933 w 287373"/>
                    <a:gd name="connsiteY1" fmla="*/ 0 h 483306"/>
                    <a:gd name="connsiteX2" fmla="*/ 97967 w 287373"/>
                    <a:gd name="connsiteY2" fmla="*/ 195933 h 483306"/>
                    <a:gd name="connsiteX3" fmla="*/ 145471 w 287373"/>
                    <a:gd name="connsiteY3" fmla="*/ 340230 h 483306"/>
                    <a:gd name="connsiteX4" fmla="*/ 287373 w 287373"/>
                    <a:gd name="connsiteY4" fmla="*/ 483306 h 483306"/>
                    <a:gd name="connsiteX0" fmla="*/ 0 w 195933"/>
                    <a:gd name="connsiteY0" fmla="*/ 195933 h 340230"/>
                    <a:gd name="connsiteX1" fmla="*/ 195933 w 195933"/>
                    <a:gd name="connsiteY1" fmla="*/ 0 h 340230"/>
                    <a:gd name="connsiteX2" fmla="*/ 97967 w 195933"/>
                    <a:gd name="connsiteY2" fmla="*/ 195933 h 340230"/>
                    <a:gd name="connsiteX3" fmla="*/ 145471 w 195933"/>
                    <a:gd name="connsiteY3" fmla="*/ 340230 h 340230"/>
                    <a:gd name="connsiteX0" fmla="*/ 0 w 195933"/>
                    <a:gd name="connsiteY0" fmla="*/ 195933 h 195933"/>
                    <a:gd name="connsiteX1" fmla="*/ 195933 w 195933"/>
                    <a:gd name="connsiteY1" fmla="*/ 0 h 195933"/>
                    <a:gd name="connsiteX2" fmla="*/ 97967 w 195933"/>
                    <a:gd name="connsiteY2" fmla="*/ 195933 h 195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33" h="195933">
                      <a:moveTo>
                        <a:pt x="0" y="195933"/>
                      </a:moveTo>
                      <a:cubicBezTo>
                        <a:pt x="0" y="87722"/>
                        <a:pt x="87722" y="0"/>
                        <a:pt x="195933" y="0"/>
                      </a:cubicBezTo>
                      <a:cubicBezTo>
                        <a:pt x="134262" y="46253"/>
                        <a:pt x="97967" y="118844"/>
                        <a:pt x="97967" y="195933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4" name="フローチャート: 論理積ゲート 163"/>
              <p:cNvSpPr/>
              <p:nvPr/>
            </p:nvSpPr>
            <p:spPr>
              <a:xfrm rot="19800000">
                <a:off x="5175193" y="4047530"/>
                <a:ext cx="200539" cy="144016"/>
              </a:xfrm>
              <a:custGeom>
                <a:avLst/>
                <a:gdLst>
                  <a:gd name="connsiteX0" fmla="*/ 0 w 243209"/>
                  <a:gd name="connsiteY0" fmla="*/ 0 h 144016"/>
                  <a:gd name="connsiteX1" fmla="*/ 121605 w 243209"/>
                  <a:gd name="connsiteY1" fmla="*/ 0 h 144016"/>
                  <a:gd name="connsiteX2" fmla="*/ 243210 w 243209"/>
                  <a:gd name="connsiteY2" fmla="*/ 72008 h 144016"/>
                  <a:gd name="connsiteX3" fmla="*/ 121605 w 243209"/>
                  <a:gd name="connsiteY3" fmla="*/ 144016 h 144016"/>
                  <a:gd name="connsiteX4" fmla="*/ 0 w 243209"/>
                  <a:gd name="connsiteY4" fmla="*/ 144016 h 144016"/>
                  <a:gd name="connsiteX5" fmla="*/ 0 w 243209"/>
                  <a:gd name="connsiteY5" fmla="*/ 0 h 144016"/>
                  <a:gd name="connsiteX0" fmla="*/ 3533 w 246743"/>
                  <a:gd name="connsiteY0" fmla="*/ 0 h 144016"/>
                  <a:gd name="connsiteX1" fmla="*/ 125138 w 246743"/>
                  <a:gd name="connsiteY1" fmla="*/ 0 h 144016"/>
                  <a:gd name="connsiteX2" fmla="*/ 246743 w 246743"/>
                  <a:gd name="connsiteY2" fmla="*/ 72008 h 144016"/>
                  <a:gd name="connsiteX3" fmla="*/ 125138 w 246743"/>
                  <a:gd name="connsiteY3" fmla="*/ 144016 h 144016"/>
                  <a:gd name="connsiteX4" fmla="*/ 3533 w 246743"/>
                  <a:gd name="connsiteY4" fmla="*/ 144016 h 144016"/>
                  <a:gd name="connsiteX5" fmla="*/ 0 w 246743"/>
                  <a:gd name="connsiteY5" fmla="*/ 64572 h 144016"/>
                  <a:gd name="connsiteX6" fmla="*/ 3533 w 246743"/>
                  <a:gd name="connsiteY6" fmla="*/ 0 h 144016"/>
                  <a:gd name="connsiteX0" fmla="*/ 0 w 246743"/>
                  <a:gd name="connsiteY0" fmla="*/ 64572 h 156012"/>
                  <a:gd name="connsiteX1" fmla="*/ 3533 w 246743"/>
                  <a:gd name="connsiteY1" fmla="*/ 0 h 156012"/>
                  <a:gd name="connsiteX2" fmla="*/ 125138 w 246743"/>
                  <a:gd name="connsiteY2" fmla="*/ 0 h 156012"/>
                  <a:gd name="connsiteX3" fmla="*/ 246743 w 246743"/>
                  <a:gd name="connsiteY3" fmla="*/ 72008 h 156012"/>
                  <a:gd name="connsiteX4" fmla="*/ 125138 w 246743"/>
                  <a:gd name="connsiteY4" fmla="*/ 144016 h 156012"/>
                  <a:gd name="connsiteX5" fmla="*/ 3533 w 246743"/>
                  <a:gd name="connsiteY5" fmla="*/ 144016 h 156012"/>
                  <a:gd name="connsiteX6" fmla="*/ 91440 w 246743"/>
                  <a:gd name="connsiteY6" fmla="*/ 156012 h 156012"/>
                  <a:gd name="connsiteX0" fmla="*/ 12 w 243222"/>
                  <a:gd name="connsiteY0" fmla="*/ 0 h 156012"/>
                  <a:gd name="connsiteX1" fmla="*/ 121617 w 243222"/>
                  <a:gd name="connsiteY1" fmla="*/ 0 h 156012"/>
                  <a:gd name="connsiteX2" fmla="*/ 243222 w 243222"/>
                  <a:gd name="connsiteY2" fmla="*/ 72008 h 156012"/>
                  <a:gd name="connsiteX3" fmla="*/ 121617 w 243222"/>
                  <a:gd name="connsiteY3" fmla="*/ 144016 h 156012"/>
                  <a:gd name="connsiteX4" fmla="*/ 12 w 243222"/>
                  <a:gd name="connsiteY4" fmla="*/ 144016 h 156012"/>
                  <a:gd name="connsiteX5" fmla="*/ 87919 w 243222"/>
                  <a:gd name="connsiteY5" fmla="*/ 156012 h 156012"/>
                  <a:gd name="connsiteX0" fmla="*/ 0 w 243210"/>
                  <a:gd name="connsiteY0" fmla="*/ 0 h 144016"/>
                  <a:gd name="connsiteX1" fmla="*/ 121605 w 243210"/>
                  <a:gd name="connsiteY1" fmla="*/ 0 h 144016"/>
                  <a:gd name="connsiteX2" fmla="*/ 243210 w 243210"/>
                  <a:gd name="connsiteY2" fmla="*/ 72008 h 144016"/>
                  <a:gd name="connsiteX3" fmla="*/ 121605 w 243210"/>
                  <a:gd name="connsiteY3" fmla="*/ 144016 h 144016"/>
                  <a:gd name="connsiteX4" fmla="*/ 0 w 243210"/>
                  <a:gd name="connsiteY4" fmla="*/ 144016 h 144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210" h="144016">
                    <a:moveTo>
                      <a:pt x="0" y="0"/>
                    </a:moveTo>
                    <a:lnTo>
                      <a:pt x="121605" y="0"/>
                    </a:lnTo>
                    <a:cubicBezTo>
                      <a:pt x="188766" y="0"/>
                      <a:pt x="243210" y="32239"/>
                      <a:pt x="243210" y="72008"/>
                    </a:cubicBezTo>
                    <a:cubicBezTo>
                      <a:pt x="243210" y="111777"/>
                      <a:pt x="188766" y="144016"/>
                      <a:pt x="121605" y="144016"/>
                    </a:cubicBezTo>
                    <a:lnTo>
                      <a:pt x="0" y="144016"/>
                    </a:lnTo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円/楕円 1154"/>
              <p:cNvSpPr/>
              <p:nvPr/>
            </p:nvSpPr>
            <p:spPr>
              <a:xfrm>
                <a:off x="4636184" y="4151051"/>
                <a:ext cx="115255" cy="100288"/>
              </a:xfrm>
              <a:prstGeom prst="ellipse">
                <a:avLst/>
              </a:prstGeom>
              <a:solidFill>
                <a:sysClr val="windowText" lastClr="000000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二等辺三角形 175"/>
              <p:cNvSpPr/>
              <p:nvPr/>
            </p:nvSpPr>
            <p:spPr>
              <a:xfrm rot="9900000">
                <a:off x="4721758" y="4325891"/>
                <a:ext cx="177284" cy="150916"/>
              </a:xfrm>
              <a:custGeom>
                <a:avLst/>
                <a:gdLst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88663 w 188663"/>
                  <a:gd name="connsiteY2" fmla="*/ 144016 h 144016"/>
                  <a:gd name="connsiteX3" fmla="*/ 0 w 188663"/>
                  <a:gd name="connsiteY3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1048 w 188663"/>
                  <a:gd name="connsiteY2" fmla="*/ 82629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50916 h 150916"/>
                  <a:gd name="connsiteX1" fmla="*/ 49849 w 188663"/>
                  <a:gd name="connsiteY1" fmla="*/ 0 h 150916"/>
                  <a:gd name="connsiteX2" fmla="*/ 135527 w 188663"/>
                  <a:gd name="connsiteY2" fmla="*/ 63611 h 150916"/>
                  <a:gd name="connsiteX3" fmla="*/ 188663 w 188663"/>
                  <a:gd name="connsiteY3" fmla="*/ 150916 h 150916"/>
                  <a:gd name="connsiteX4" fmla="*/ 0 w 188663"/>
                  <a:gd name="connsiteY4" fmla="*/ 150916 h 150916"/>
                  <a:gd name="connsiteX0" fmla="*/ 0 w 177284"/>
                  <a:gd name="connsiteY0" fmla="*/ 126847 h 150916"/>
                  <a:gd name="connsiteX1" fmla="*/ 38470 w 177284"/>
                  <a:gd name="connsiteY1" fmla="*/ 0 h 150916"/>
                  <a:gd name="connsiteX2" fmla="*/ 124148 w 177284"/>
                  <a:gd name="connsiteY2" fmla="*/ 63611 h 150916"/>
                  <a:gd name="connsiteX3" fmla="*/ 177284 w 177284"/>
                  <a:gd name="connsiteY3" fmla="*/ 150916 h 150916"/>
                  <a:gd name="connsiteX4" fmla="*/ 0 w 177284"/>
                  <a:gd name="connsiteY4" fmla="*/ 126847 h 15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284" h="150916">
                    <a:moveTo>
                      <a:pt x="0" y="126847"/>
                    </a:moveTo>
                    <a:lnTo>
                      <a:pt x="38470" y="0"/>
                    </a:lnTo>
                    <a:cubicBezTo>
                      <a:pt x="67646" y="18904"/>
                      <a:pt x="74601" y="19527"/>
                      <a:pt x="124148" y="63611"/>
                    </a:cubicBezTo>
                    <a:cubicBezTo>
                      <a:pt x="165312" y="106393"/>
                      <a:pt x="159572" y="121814"/>
                      <a:pt x="177284" y="150916"/>
                    </a:cubicBezTo>
                    <a:lnTo>
                      <a:pt x="0" y="126847"/>
                    </a:lnTo>
                    <a:close/>
                  </a:path>
                </a:pathLst>
              </a:custGeom>
              <a:solidFill>
                <a:srgbClr val="C00000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61" name="アーチ 1160"/>
            <p:cNvSpPr/>
            <p:nvPr/>
          </p:nvSpPr>
          <p:spPr>
            <a:xfrm>
              <a:off x="5916684" y="2972533"/>
              <a:ext cx="168098" cy="168098"/>
            </a:xfrm>
            <a:prstGeom prst="blockArc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893495" y="3106233"/>
            <a:ext cx="1795319" cy="990247"/>
            <a:chOff x="8546061" y="2586299"/>
            <a:chExt cx="2411267" cy="1329986"/>
          </a:xfrm>
        </p:grpSpPr>
        <p:grpSp>
          <p:nvGrpSpPr>
            <p:cNvPr id="1162" name="グループ化 1161"/>
            <p:cNvGrpSpPr/>
            <p:nvPr/>
          </p:nvGrpSpPr>
          <p:grpSpPr>
            <a:xfrm>
              <a:off x="8546061" y="2586299"/>
              <a:ext cx="2411267" cy="1329986"/>
              <a:chOff x="4636184" y="3683190"/>
              <a:chExt cx="2411267" cy="1329986"/>
            </a:xfrm>
          </p:grpSpPr>
          <p:sp>
            <p:nvSpPr>
              <p:cNvPr id="1163" name="円/楕円 1162"/>
              <p:cNvSpPr/>
              <p:nvPr/>
            </p:nvSpPr>
            <p:spPr>
              <a:xfrm rot="17366186">
                <a:off x="6466707" y="4228911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円/楕円 1163"/>
              <p:cNvSpPr/>
              <p:nvPr/>
            </p:nvSpPr>
            <p:spPr>
              <a:xfrm rot="17366186">
                <a:off x="6467537" y="4372774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5" name="円/楕円 1164"/>
              <p:cNvSpPr/>
              <p:nvPr/>
            </p:nvSpPr>
            <p:spPr>
              <a:xfrm rot="4500000">
                <a:off x="4924035" y="4332774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円/楕円 1165"/>
              <p:cNvSpPr/>
              <p:nvPr/>
            </p:nvSpPr>
            <p:spPr>
              <a:xfrm rot="4500000">
                <a:off x="5073932" y="4443608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7" name="雲 1166"/>
              <p:cNvSpPr/>
              <p:nvPr/>
            </p:nvSpPr>
            <p:spPr>
              <a:xfrm rot="21324023">
                <a:off x="6600037" y="4165297"/>
                <a:ext cx="447414" cy="21602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8" name="雲 1167"/>
              <p:cNvSpPr/>
              <p:nvPr/>
            </p:nvSpPr>
            <p:spPr>
              <a:xfrm rot="461118">
                <a:off x="4880992" y="3717032"/>
                <a:ext cx="1872208" cy="129614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円/楕円 158"/>
              <p:cNvSpPr/>
              <p:nvPr/>
            </p:nvSpPr>
            <p:spPr>
              <a:xfrm>
                <a:off x="4664968" y="4005064"/>
                <a:ext cx="587301" cy="504056"/>
              </a:xfrm>
              <a:custGeom>
                <a:avLst/>
                <a:gdLst>
                  <a:gd name="connsiteX0" fmla="*/ 0 w 720080"/>
                  <a:gd name="connsiteY0" fmla="*/ 216024 h 432048"/>
                  <a:gd name="connsiteX1" fmla="*/ 360040 w 720080"/>
                  <a:gd name="connsiteY1" fmla="*/ 0 h 432048"/>
                  <a:gd name="connsiteX2" fmla="*/ 720080 w 720080"/>
                  <a:gd name="connsiteY2" fmla="*/ 216024 h 432048"/>
                  <a:gd name="connsiteX3" fmla="*/ 360040 w 720080"/>
                  <a:gd name="connsiteY3" fmla="*/ 432048 h 432048"/>
                  <a:gd name="connsiteX4" fmla="*/ 0 w 720080"/>
                  <a:gd name="connsiteY4" fmla="*/ 216024 h 432048"/>
                  <a:gd name="connsiteX0" fmla="*/ 0 w 515292"/>
                  <a:gd name="connsiteY0" fmla="*/ 216066 h 432138"/>
                  <a:gd name="connsiteX1" fmla="*/ 360040 w 515292"/>
                  <a:gd name="connsiteY1" fmla="*/ 42 h 432138"/>
                  <a:gd name="connsiteX2" fmla="*/ 515292 w 515292"/>
                  <a:gd name="connsiteY2" fmla="*/ 230354 h 432138"/>
                  <a:gd name="connsiteX3" fmla="*/ 360040 w 515292"/>
                  <a:gd name="connsiteY3" fmla="*/ 432090 h 432138"/>
                  <a:gd name="connsiteX4" fmla="*/ 0 w 515292"/>
                  <a:gd name="connsiteY4" fmla="*/ 216066 h 432138"/>
                  <a:gd name="connsiteX0" fmla="*/ 60 w 515352"/>
                  <a:gd name="connsiteY0" fmla="*/ 216158 h 432230"/>
                  <a:gd name="connsiteX1" fmla="*/ 360100 w 515352"/>
                  <a:gd name="connsiteY1" fmla="*/ 134 h 432230"/>
                  <a:gd name="connsiteX2" fmla="*/ 515352 w 515352"/>
                  <a:gd name="connsiteY2" fmla="*/ 230446 h 432230"/>
                  <a:gd name="connsiteX3" fmla="*/ 360100 w 515352"/>
                  <a:gd name="connsiteY3" fmla="*/ 432182 h 432230"/>
                  <a:gd name="connsiteX4" fmla="*/ 60 w 515352"/>
                  <a:gd name="connsiteY4" fmla="*/ 216158 h 432230"/>
                  <a:gd name="connsiteX0" fmla="*/ 1 w 515293"/>
                  <a:gd name="connsiteY0" fmla="*/ 216079 h 432151"/>
                  <a:gd name="connsiteX1" fmla="*/ 360041 w 515293"/>
                  <a:gd name="connsiteY1" fmla="*/ 55 h 432151"/>
                  <a:gd name="connsiteX2" fmla="*/ 515293 w 515293"/>
                  <a:gd name="connsiteY2" fmla="*/ 230367 h 432151"/>
                  <a:gd name="connsiteX3" fmla="*/ 360041 w 515293"/>
                  <a:gd name="connsiteY3" fmla="*/ 432103 h 432151"/>
                  <a:gd name="connsiteX4" fmla="*/ 1 w 515293"/>
                  <a:gd name="connsiteY4" fmla="*/ 216079 h 43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293" h="432151">
                    <a:moveTo>
                      <a:pt x="1" y="216079"/>
                    </a:moveTo>
                    <a:cubicBezTo>
                      <a:pt x="0" y="72960"/>
                      <a:pt x="274159" y="-2326"/>
                      <a:pt x="360041" y="55"/>
                    </a:cubicBezTo>
                    <a:cubicBezTo>
                      <a:pt x="445923" y="2436"/>
                      <a:pt x="515293" y="111060"/>
                      <a:pt x="515293" y="230367"/>
                    </a:cubicBezTo>
                    <a:cubicBezTo>
                      <a:pt x="515293" y="349674"/>
                      <a:pt x="445923" y="434484"/>
                      <a:pt x="360041" y="432103"/>
                    </a:cubicBezTo>
                    <a:cubicBezTo>
                      <a:pt x="274159" y="429722"/>
                      <a:pt x="2" y="359198"/>
                      <a:pt x="1" y="216079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70" name="グループ化 1169"/>
              <p:cNvGrpSpPr/>
              <p:nvPr/>
            </p:nvGrpSpPr>
            <p:grpSpPr>
              <a:xfrm rot="2700000">
                <a:off x="5146562" y="3665579"/>
                <a:ext cx="486943" cy="522166"/>
                <a:chOff x="5135962" y="3450868"/>
                <a:chExt cx="435372" cy="466864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74" name="フローチャート: 結合子 160"/>
                <p:cNvSpPr/>
                <p:nvPr/>
              </p:nvSpPr>
              <p:spPr>
                <a:xfrm>
                  <a:off x="5135962" y="3510334"/>
                  <a:ext cx="407398" cy="407398"/>
                </a:xfrm>
                <a:prstGeom prst="flowChartConnector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フローチャート: 結合子 161"/>
                <p:cNvSpPr/>
                <p:nvPr/>
              </p:nvSpPr>
              <p:spPr>
                <a:xfrm>
                  <a:off x="5234938" y="3614443"/>
                  <a:ext cx="288032" cy="288032"/>
                </a:xfrm>
                <a:prstGeom prst="flowChartConnector">
                  <a:avLst/>
                </a:prstGeom>
                <a:grpFill/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6" name="フローチャート: 結合子 162"/>
                <p:cNvSpPr/>
                <p:nvPr/>
              </p:nvSpPr>
              <p:spPr>
                <a:xfrm>
                  <a:off x="5251522" y="3624808"/>
                  <a:ext cx="191810" cy="191810"/>
                </a:xfrm>
                <a:prstGeom prst="flowChartConnector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月 164"/>
                <p:cNvSpPr/>
                <p:nvPr/>
              </p:nvSpPr>
              <p:spPr>
                <a:xfrm rot="3560797">
                  <a:off x="5306610" y="3417273"/>
                  <a:ext cx="231129" cy="298319"/>
                </a:xfrm>
                <a:custGeom>
                  <a:avLst/>
                  <a:gdLst>
                    <a:gd name="connsiteX0" fmla="*/ 195933 w 195933"/>
                    <a:gd name="connsiteY0" fmla="*/ 391866 h 391866"/>
                    <a:gd name="connsiteX1" fmla="*/ 0 w 195933"/>
                    <a:gd name="connsiteY1" fmla="*/ 195933 h 391866"/>
                    <a:gd name="connsiteX2" fmla="*/ 195933 w 195933"/>
                    <a:gd name="connsiteY2" fmla="*/ 0 h 391866"/>
                    <a:gd name="connsiteX3" fmla="*/ 97967 w 195933"/>
                    <a:gd name="connsiteY3" fmla="*/ 195933 h 391866"/>
                    <a:gd name="connsiteX4" fmla="*/ 195933 w 195933"/>
                    <a:gd name="connsiteY4" fmla="*/ 391866 h 391866"/>
                    <a:gd name="connsiteX0" fmla="*/ 195933 w 201747"/>
                    <a:gd name="connsiteY0" fmla="*/ 391866 h 398867"/>
                    <a:gd name="connsiteX1" fmla="*/ 0 w 201747"/>
                    <a:gd name="connsiteY1" fmla="*/ 195933 h 398867"/>
                    <a:gd name="connsiteX2" fmla="*/ 195933 w 201747"/>
                    <a:gd name="connsiteY2" fmla="*/ 0 h 398867"/>
                    <a:gd name="connsiteX3" fmla="*/ 97967 w 201747"/>
                    <a:gd name="connsiteY3" fmla="*/ 195933 h 398867"/>
                    <a:gd name="connsiteX4" fmla="*/ 145471 w 201747"/>
                    <a:gd name="connsiteY4" fmla="*/ 340230 h 398867"/>
                    <a:gd name="connsiteX5" fmla="*/ 195933 w 201747"/>
                    <a:gd name="connsiteY5" fmla="*/ 391866 h 398867"/>
                    <a:gd name="connsiteX0" fmla="*/ 195933 w 287373"/>
                    <a:gd name="connsiteY0" fmla="*/ 391866 h 483306"/>
                    <a:gd name="connsiteX1" fmla="*/ 0 w 287373"/>
                    <a:gd name="connsiteY1" fmla="*/ 195933 h 483306"/>
                    <a:gd name="connsiteX2" fmla="*/ 195933 w 287373"/>
                    <a:gd name="connsiteY2" fmla="*/ 0 h 483306"/>
                    <a:gd name="connsiteX3" fmla="*/ 97967 w 287373"/>
                    <a:gd name="connsiteY3" fmla="*/ 195933 h 483306"/>
                    <a:gd name="connsiteX4" fmla="*/ 145471 w 287373"/>
                    <a:gd name="connsiteY4" fmla="*/ 340230 h 483306"/>
                    <a:gd name="connsiteX5" fmla="*/ 287373 w 287373"/>
                    <a:gd name="connsiteY5" fmla="*/ 483306 h 483306"/>
                    <a:gd name="connsiteX0" fmla="*/ 0 w 287373"/>
                    <a:gd name="connsiteY0" fmla="*/ 195933 h 483306"/>
                    <a:gd name="connsiteX1" fmla="*/ 195933 w 287373"/>
                    <a:gd name="connsiteY1" fmla="*/ 0 h 483306"/>
                    <a:gd name="connsiteX2" fmla="*/ 97967 w 287373"/>
                    <a:gd name="connsiteY2" fmla="*/ 195933 h 483306"/>
                    <a:gd name="connsiteX3" fmla="*/ 145471 w 287373"/>
                    <a:gd name="connsiteY3" fmla="*/ 340230 h 483306"/>
                    <a:gd name="connsiteX4" fmla="*/ 287373 w 287373"/>
                    <a:gd name="connsiteY4" fmla="*/ 483306 h 483306"/>
                    <a:gd name="connsiteX0" fmla="*/ 0 w 195933"/>
                    <a:gd name="connsiteY0" fmla="*/ 195933 h 340230"/>
                    <a:gd name="connsiteX1" fmla="*/ 195933 w 195933"/>
                    <a:gd name="connsiteY1" fmla="*/ 0 h 340230"/>
                    <a:gd name="connsiteX2" fmla="*/ 97967 w 195933"/>
                    <a:gd name="connsiteY2" fmla="*/ 195933 h 340230"/>
                    <a:gd name="connsiteX3" fmla="*/ 145471 w 195933"/>
                    <a:gd name="connsiteY3" fmla="*/ 340230 h 340230"/>
                    <a:gd name="connsiteX0" fmla="*/ 0 w 195933"/>
                    <a:gd name="connsiteY0" fmla="*/ 195933 h 195933"/>
                    <a:gd name="connsiteX1" fmla="*/ 195933 w 195933"/>
                    <a:gd name="connsiteY1" fmla="*/ 0 h 195933"/>
                    <a:gd name="connsiteX2" fmla="*/ 97967 w 195933"/>
                    <a:gd name="connsiteY2" fmla="*/ 195933 h 195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33" h="195933">
                      <a:moveTo>
                        <a:pt x="0" y="195933"/>
                      </a:moveTo>
                      <a:cubicBezTo>
                        <a:pt x="0" y="87722"/>
                        <a:pt x="87722" y="0"/>
                        <a:pt x="195933" y="0"/>
                      </a:cubicBezTo>
                      <a:cubicBezTo>
                        <a:pt x="134262" y="46253"/>
                        <a:pt x="97967" y="118844"/>
                        <a:pt x="97967" y="195933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1" name="フローチャート: 論理積ゲート 163"/>
              <p:cNvSpPr/>
              <p:nvPr/>
            </p:nvSpPr>
            <p:spPr>
              <a:xfrm rot="19800000">
                <a:off x="5175193" y="4047530"/>
                <a:ext cx="200539" cy="144016"/>
              </a:xfrm>
              <a:custGeom>
                <a:avLst/>
                <a:gdLst>
                  <a:gd name="connsiteX0" fmla="*/ 0 w 243209"/>
                  <a:gd name="connsiteY0" fmla="*/ 0 h 144016"/>
                  <a:gd name="connsiteX1" fmla="*/ 121605 w 243209"/>
                  <a:gd name="connsiteY1" fmla="*/ 0 h 144016"/>
                  <a:gd name="connsiteX2" fmla="*/ 243210 w 243209"/>
                  <a:gd name="connsiteY2" fmla="*/ 72008 h 144016"/>
                  <a:gd name="connsiteX3" fmla="*/ 121605 w 243209"/>
                  <a:gd name="connsiteY3" fmla="*/ 144016 h 144016"/>
                  <a:gd name="connsiteX4" fmla="*/ 0 w 243209"/>
                  <a:gd name="connsiteY4" fmla="*/ 144016 h 144016"/>
                  <a:gd name="connsiteX5" fmla="*/ 0 w 243209"/>
                  <a:gd name="connsiteY5" fmla="*/ 0 h 144016"/>
                  <a:gd name="connsiteX0" fmla="*/ 3533 w 246743"/>
                  <a:gd name="connsiteY0" fmla="*/ 0 h 144016"/>
                  <a:gd name="connsiteX1" fmla="*/ 125138 w 246743"/>
                  <a:gd name="connsiteY1" fmla="*/ 0 h 144016"/>
                  <a:gd name="connsiteX2" fmla="*/ 246743 w 246743"/>
                  <a:gd name="connsiteY2" fmla="*/ 72008 h 144016"/>
                  <a:gd name="connsiteX3" fmla="*/ 125138 w 246743"/>
                  <a:gd name="connsiteY3" fmla="*/ 144016 h 144016"/>
                  <a:gd name="connsiteX4" fmla="*/ 3533 w 246743"/>
                  <a:gd name="connsiteY4" fmla="*/ 144016 h 144016"/>
                  <a:gd name="connsiteX5" fmla="*/ 0 w 246743"/>
                  <a:gd name="connsiteY5" fmla="*/ 64572 h 144016"/>
                  <a:gd name="connsiteX6" fmla="*/ 3533 w 246743"/>
                  <a:gd name="connsiteY6" fmla="*/ 0 h 144016"/>
                  <a:gd name="connsiteX0" fmla="*/ 0 w 246743"/>
                  <a:gd name="connsiteY0" fmla="*/ 64572 h 156012"/>
                  <a:gd name="connsiteX1" fmla="*/ 3533 w 246743"/>
                  <a:gd name="connsiteY1" fmla="*/ 0 h 156012"/>
                  <a:gd name="connsiteX2" fmla="*/ 125138 w 246743"/>
                  <a:gd name="connsiteY2" fmla="*/ 0 h 156012"/>
                  <a:gd name="connsiteX3" fmla="*/ 246743 w 246743"/>
                  <a:gd name="connsiteY3" fmla="*/ 72008 h 156012"/>
                  <a:gd name="connsiteX4" fmla="*/ 125138 w 246743"/>
                  <a:gd name="connsiteY4" fmla="*/ 144016 h 156012"/>
                  <a:gd name="connsiteX5" fmla="*/ 3533 w 246743"/>
                  <a:gd name="connsiteY5" fmla="*/ 144016 h 156012"/>
                  <a:gd name="connsiteX6" fmla="*/ 91440 w 246743"/>
                  <a:gd name="connsiteY6" fmla="*/ 156012 h 156012"/>
                  <a:gd name="connsiteX0" fmla="*/ 12 w 243222"/>
                  <a:gd name="connsiteY0" fmla="*/ 0 h 156012"/>
                  <a:gd name="connsiteX1" fmla="*/ 121617 w 243222"/>
                  <a:gd name="connsiteY1" fmla="*/ 0 h 156012"/>
                  <a:gd name="connsiteX2" fmla="*/ 243222 w 243222"/>
                  <a:gd name="connsiteY2" fmla="*/ 72008 h 156012"/>
                  <a:gd name="connsiteX3" fmla="*/ 121617 w 243222"/>
                  <a:gd name="connsiteY3" fmla="*/ 144016 h 156012"/>
                  <a:gd name="connsiteX4" fmla="*/ 12 w 243222"/>
                  <a:gd name="connsiteY4" fmla="*/ 144016 h 156012"/>
                  <a:gd name="connsiteX5" fmla="*/ 87919 w 243222"/>
                  <a:gd name="connsiteY5" fmla="*/ 156012 h 156012"/>
                  <a:gd name="connsiteX0" fmla="*/ 0 w 243210"/>
                  <a:gd name="connsiteY0" fmla="*/ 0 h 144016"/>
                  <a:gd name="connsiteX1" fmla="*/ 121605 w 243210"/>
                  <a:gd name="connsiteY1" fmla="*/ 0 h 144016"/>
                  <a:gd name="connsiteX2" fmla="*/ 243210 w 243210"/>
                  <a:gd name="connsiteY2" fmla="*/ 72008 h 144016"/>
                  <a:gd name="connsiteX3" fmla="*/ 121605 w 243210"/>
                  <a:gd name="connsiteY3" fmla="*/ 144016 h 144016"/>
                  <a:gd name="connsiteX4" fmla="*/ 0 w 243210"/>
                  <a:gd name="connsiteY4" fmla="*/ 144016 h 144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210" h="144016">
                    <a:moveTo>
                      <a:pt x="0" y="0"/>
                    </a:moveTo>
                    <a:lnTo>
                      <a:pt x="121605" y="0"/>
                    </a:lnTo>
                    <a:cubicBezTo>
                      <a:pt x="188766" y="0"/>
                      <a:pt x="243210" y="32239"/>
                      <a:pt x="243210" y="72008"/>
                    </a:cubicBezTo>
                    <a:cubicBezTo>
                      <a:pt x="243210" y="111777"/>
                      <a:pt x="188766" y="144016"/>
                      <a:pt x="121605" y="144016"/>
                    </a:cubicBezTo>
                    <a:lnTo>
                      <a:pt x="0" y="144016"/>
                    </a:lnTo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2" name="円/楕円 1171"/>
              <p:cNvSpPr/>
              <p:nvPr/>
            </p:nvSpPr>
            <p:spPr>
              <a:xfrm>
                <a:off x="4636184" y="4151051"/>
                <a:ext cx="115255" cy="100288"/>
              </a:xfrm>
              <a:prstGeom prst="ellipse">
                <a:avLst/>
              </a:prstGeom>
              <a:solidFill>
                <a:sysClr val="windowText" lastClr="000000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3" name="二等辺三角形 175"/>
              <p:cNvSpPr/>
              <p:nvPr/>
            </p:nvSpPr>
            <p:spPr>
              <a:xfrm rot="9900000">
                <a:off x="4721758" y="4325891"/>
                <a:ext cx="177284" cy="150916"/>
              </a:xfrm>
              <a:custGeom>
                <a:avLst/>
                <a:gdLst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88663 w 188663"/>
                  <a:gd name="connsiteY2" fmla="*/ 144016 h 144016"/>
                  <a:gd name="connsiteX3" fmla="*/ 0 w 188663"/>
                  <a:gd name="connsiteY3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1048 w 188663"/>
                  <a:gd name="connsiteY2" fmla="*/ 82629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50916 h 150916"/>
                  <a:gd name="connsiteX1" fmla="*/ 49849 w 188663"/>
                  <a:gd name="connsiteY1" fmla="*/ 0 h 150916"/>
                  <a:gd name="connsiteX2" fmla="*/ 135527 w 188663"/>
                  <a:gd name="connsiteY2" fmla="*/ 63611 h 150916"/>
                  <a:gd name="connsiteX3" fmla="*/ 188663 w 188663"/>
                  <a:gd name="connsiteY3" fmla="*/ 150916 h 150916"/>
                  <a:gd name="connsiteX4" fmla="*/ 0 w 188663"/>
                  <a:gd name="connsiteY4" fmla="*/ 150916 h 150916"/>
                  <a:gd name="connsiteX0" fmla="*/ 0 w 177284"/>
                  <a:gd name="connsiteY0" fmla="*/ 126847 h 150916"/>
                  <a:gd name="connsiteX1" fmla="*/ 38470 w 177284"/>
                  <a:gd name="connsiteY1" fmla="*/ 0 h 150916"/>
                  <a:gd name="connsiteX2" fmla="*/ 124148 w 177284"/>
                  <a:gd name="connsiteY2" fmla="*/ 63611 h 150916"/>
                  <a:gd name="connsiteX3" fmla="*/ 177284 w 177284"/>
                  <a:gd name="connsiteY3" fmla="*/ 150916 h 150916"/>
                  <a:gd name="connsiteX4" fmla="*/ 0 w 177284"/>
                  <a:gd name="connsiteY4" fmla="*/ 126847 h 15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284" h="150916">
                    <a:moveTo>
                      <a:pt x="0" y="126847"/>
                    </a:moveTo>
                    <a:lnTo>
                      <a:pt x="38470" y="0"/>
                    </a:lnTo>
                    <a:cubicBezTo>
                      <a:pt x="67646" y="18904"/>
                      <a:pt x="74601" y="19527"/>
                      <a:pt x="124148" y="63611"/>
                    </a:cubicBezTo>
                    <a:cubicBezTo>
                      <a:pt x="165312" y="106393"/>
                      <a:pt x="159572" y="121814"/>
                      <a:pt x="177284" y="150916"/>
                    </a:cubicBezTo>
                    <a:lnTo>
                      <a:pt x="0" y="126847"/>
                    </a:lnTo>
                    <a:close/>
                  </a:path>
                </a:pathLst>
              </a:custGeom>
              <a:solidFill>
                <a:srgbClr val="C00000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78" name="アーチ 1177"/>
            <p:cNvSpPr/>
            <p:nvPr/>
          </p:nvSpPr>
          <p:spPr>
            <a:xfrm>
              <a:off x="8629404" y="2972533"/>
              <a:ext cx="168098" cy="168098"/>
            </a:xfrm>
            <a:prstGeom prst="blockArc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850588" y="5035399"/>
            <a:ext cx="1795319" cy="990247"/>
            <a:chOff x="10763526" y="2586299"/>
            <a:chExt cx="2411267" cy="1329986"/>
          </a:xfrm>
        </p:grpSpPr>
        <p:grpSp>
          <p:nvGrpSpPr>
            <p:cNvPr id="1179" name="グループ化 1178"/>
            <p:cNvGrpSpPr/>
            <p:nvPr/>
          </p:nvGrpSpPr>
          <p:grpSpPr>
            <a:xfrm>
              <a:off x="10763526" y="2586299"/>
              <a:ext cx="2411267" cy="1329986"/>
              <a:chOff x="4636184" y="3683190"/>
              <a:chExt cx="2411267" cy="1329986"/>
            </a:xfrm>
          </p:grpSpPr>
          <p:sp>
            <p:nvSpPr>
              <p:cNvPr id="1180" name="円/楕円 1179"/>
              <p:cNvSpPr/>
              <p:nvPr/>
            </p:nvSpPr>
            <p:spPr>
              <a:xfrm rot="17366186">
                <a:off x="6466707" y="4228911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円/楕円 1180"/>
              <p:cNvSpPr/>
              <p:nvPr/>
            </p:nvSpPr>
            <p:spPr>
              <a:xfrm rot="17366186">
                <a:off x="6467537" y="4372774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円/楕円 1181"/>
              <p:cNvSpPr/>
              <p:nvPr/>
            </p:nvSpPr>
            <p:spPr>
              <a:xfrm rot="4500000">
                <a:off x="4924035" y="4332774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3" name="円/楕円 1182"/>
              <p:cNvSpPr/>
              <p:nvPr/>
            </p:nvSpPr>
            <p:spPr>
              <a:xfrm rot="4500000">
                <a:off x="5073932" y="4443608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雲 1183"/>
              <p:cNvSpPr/>
              <p:nvPr/>
            </p:nvSpPr>
            <p:spPr>
              <a:xfrm rot="21324023">
                <a:off x="6600037" y="4165297"/>
                <a:ext cx="447414" cy="216024"/>
              </a:xfrm>
              <a:prstGeom prst="cloud">
                <a:avLst/>
              </a:prstGeom>
              <a:solidFill>
                <a:srgbClr val="FF9999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雲 1184"/>
              <p:cNvSpPr/>
              <p:nvPr/>
            </p:nvSpPr>
            <p:spPr>
              <a:xfrm rot="461118">
                <a:off x="4880992" y="3717032"/>
                <a:ext cx="1872208" cy="1296144"/>
              </a:xfrm>
              <a:prstGeom prst="cloud">
                <a:avLst/>
              </a:prstGeom>
              <a:solidFill>
                <a:srgbClr val="FF9999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円/楕円 158"/>
              <p:cNvSpPr/>
              <p:nvPr/>
            </p:nvSpPr>
            <p:spPr>
              <a:xfrm>
                <a:off x="4664968" y="4005064"/>
                <a:ext cx="587301" cy="504056"/>
              </a:xfrm>
              <a:custGeom>
                <a:avLst/>
                <a:gdLst>
                  <a:gd name="connsiteX0" fmla="*/ 0 w 720080"/>
                  <a:gd name="connsiteY0" fmla="*/ 216024 h 432048"/>
                  <a:gd name="connsiteX1" fmla="*/ 360040 w 720080"/>
                  <a:gd name="connsiteY1" fmla="*/ 0 h 432048"/>
                  <a:gd name="connsiteX2" fmla="*/ 720080 w 720080"/>
                  <a:gd name="connsiteY2" fmla="*/ 216024 h 432048"/>
                  <a:gd name="connsiteX3" fmla="*/ 360040 w 720080"/>
                  <a:gd name="connsiteY3" fmla="*/ 432048 h 432048"/>
                  <a:gd name="connsiteX4" fmla="*/ 0 w 720080"/>
                  <a:gd name="connsiteY4" fmla="*/ 216024 h 432048"/>
                  <a:gd name="connsiteX0" fmla="*/ 0 w 515292"/>
                  <a:gd name="connsiteY0" fmla="*/ 216066 h 432138"/>
                  <a:gd name="connsiteX1" fmla="*/ 360040 w 515292"/>
                  <a:gd name="connsiteY1" fmla="*/ 42 h 432138"/>
                  <a:gd name="connsiteX2" fmla="*/ 515292 w 515292"/>
                  <a:gd name="connsiteY2" fmla="*/ 230354 h 432138"/>
                  <a:gd name="connsiteX3" fmla="*/ 360040 w 515292"/>
                  <a:gd name="connsiteY3" fmla="*/ 432090 h 432138"/>
                  <a:gd name="connsiteX4" fmla="*/ 0 w 515292"/>
                  <a:gd name="connsiteY4" fmla="*/ 216066 h 432138"/>
                  <a:gd name="connsiteX0" fmla="*/ 60 w 515352"/>
                  <a:gd name="connsiteY0" fmla="*/ 216158 h 432230"/>
                  <a:gd name="connsiteX1" fmla="*/ 360100 w 515352"/>
                  <a:gd name="connsiteY1" fmla="*/ 134 h 432230"/>
                  <a:gd name="connsiteX2" fmla="*/ 515352 w 515352"/>
                  <a:gd name="connsiteY2" fmla="*/ 230446 h 432230"/>
                  <a:gd name="connsiteX3" fmla="*/ 360100 w 515352"/>
                  <a:gd name="connsiteY3" fmla="*/ 432182 h 432230"/>
                  <a:gd name="connsiteX4" fmla="*/ 60 w 515352"/>
                  <a:gd name="connsiteY4" fmla="*/ 216158 h 432230"/>
                  <a:gd name="connsiteX0" fmla="*/ 1 w 515293"/>
                  <a:gd name="connsiteY0" fmla="*/ 216079 h 432151"/>
                  <a:gd name="connsiteX1" fmla="*/ 360041 w 515293"/>
                  <a:gd name="connsiteY1" fmla="*/ 55 h 432151"/>
                  <a:gd name="connsiteX2" fmla="*/ 515293 w 515293"/>
                  <a:gd name="connsiteY2" fmla="*/ 230367 h 432151"/>
                  <a:gd name="connsiteX3" fmla="*/ 360041 w 515293"/>
                  <a:gd name="connsiteY3" fmla="*/ 432103 h 432151"/>
                  <a:gd name="connsiteX4" fmla="*/ 1 w 515293"/>
                  <a:gd name="connsiteY4" fmla="*/ 216079 h 43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293" h="432151">
                    <a:moveTo>
                      <a:pt x="1" y="216079"/>
                    </a:moveTo>
                    <a:cubicBezTo>
                      <a:pt x="0" y="72960"/>
                      <a:pt x="274159" y="-2326"/>
                      <a:pt x="360041" y="55"/>
                    </a:cubicBezTo>
                    <a:cubicBezTo>
                      <a:pt x="445923" y="2436"/>
                      <a:pt x="515293" y="111060"/>
                      <a:pt x="515293" y="230367"/>
                    </a:cubicBezTo>
                    <a:cubicBezTo>
                      <a:pt x="515293" y="349674"/>
                      <a:pt x="445923" y="434484"/>
                      <a:pt x="360041" y="432103"/>
                    </a:cubicBezTo>
                    <a:cubicBezTo>
                      <a:pt x="274159" y="429722"/>
                      <a:pt x="2" y="359198"/>
                      <a:pt x="1" y="216079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87" name="グループ化 1186"/>
              <p:cNvGrpSpPr/>
              <p:nvPr/>
            </p:nvGrpSpPr>
            <p:grpSpPr>
              <a:xfrm rot="2700000">
                <a:off x="5146562" y="3665579"/>
                <a:ext cx="486943" cy="522166"/>
                <a:chOff x="5135962" y="3450868"/>
                <a:chExt cx="435372" cy="466864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91" name="フローチャート: 結合子 160"/>
                <p:cNvSpPr/>
                <p:nvPr/>
              </p:nvSpPr>
              <p:spPr>
                <a:xfrm>
                  <a:off x="5135962" y="3510334"/>
                  <a:ext cx="407398" cy="407398"/>
                </a:xfrm>
                <a:prstGeom prst="flowChartConnector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フローチャート: 結合子 161"/>
                <p:cNvSpPr/>
                <p:nvPr/>
              </p:nvSpPr>
              <p:spPr>
                <a:xfrm>
                  <a:off x="5234938" y="3614443"/>
                  <a:ext cx="288032" cy="288032"/>
                </a:xfrm>
                <a:prstGeom prst="flowChartConnector">
                  <a:avLst/>
                </a:prstGeom>
                <a:grpFill/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フローチャート: 結合子 162"/>
                <p:cNvSpPr/>
                <p:nvPr/>
              </p:nvSpPr>
              <p:spPr>
                <a:xfrm>
                  <a:off x="5251522" y="3624808"/>
                  <a:ext cx="191810" cy="191810"/>
                </a:xfrm>
                <a:prstGeom prst="flowChartConnector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4" name="月 164"/>
                <p:cNvSpPr/>
                <p:nvPr/>
              </p:nvSpPr>
              <p:spPr>
                <a:xfrm rot="3560797">
                  <a:off x="5306610" y="3417273"/>
                  <a:ext cx="231129" cy="298319"/>
                </a:xfrm>
                <a:custGeom>
                  <a:avLst/>
                  <a:gdLst>
                    <a:gd name="connsiteX0" fmla="*/ 195933 w 195933"/>
                    <a:gd name="connsiteY0" fmla="*/ 391866 h 391866"/>
                    <a:gd name="connsiteX1" fmla="*/ 0 w 195933"/>
                    <a:gd name="connsiteY1" fmla="*/ 195933 h 391866"/>
                    <a:gd name="connsiteX2" fmla="*/ 195933 w 195933"/>
                    <a:gd name="connsiteY2" fmla="*/ 0 h 391866"/>
                    <a:gd name="connsiteX3" fmla="*/ 97967 w 195933"/>
                    <a:gd name="connsiteY3" fmla="*/ 195933 h 391866"/>
                    <a:gd name="connsiteX4" fmla="*/ 195933 w 195933"/>
                    <a:gd name="connsiteY4" fmla="*/ 391866 h 391866"/>
                    <a:gd name="connsiteX0" fmla="*/ 195933 w 201747"/>
                    <a:gd name="connsiteY0" fmla="*/ 391866 h 398867"/>
                    <a:gd name="connsiteX1" fmla="*/ 0 w 201747"/>
                    <a:gd name="connsiteY1" fmla="*/ 195933 h 398867"/>
                    <a:gd name="connsiteX2" fmla="*/ 195933 w 201747"/>
                    <a:gd name="connsiteY2" fmla="*/ 0 h 398867"/>
                    <a:gd name="connsiteX3" fmla="*/ 97967 w 201747"/>
                    <a:gd name="connsiteY3" fmla="*/ 195933 h 398867"/>
                    <a:gd name="connsiteX4" fmla="*/ 145471 w 201747"/>
                    <a:gd name="connsiteY4" fmla="*/ 340230 h 398867"/>
                    <a:gd name="connsiteX5" fmla="*/ 195933 w 201747"/>
                    <a:gd name="connsiteY5" fmla="*/ 391866 h 398867"/>
                    <a:gd name="connsiteX0" fmla="*/ 195933 w 287373"/>
                    <a:gd name="connsiteY0" fmla="*/ 391866 h 483306"/>
                    <a:gd name="connsiteX1" fmla="*/ 0 w 287373"/>
                    <a:gd name="connsiteY1" fmla="*/ 195933 h 483306"/>
                    <a:gd name="connsiteX2" fmla="*/ 195933 w 287373"/>
                    <a:gd name="connsiteY2" fmla="*/ 0 h 483306"/>
                    <a:gd name="connsiteX3" fmla="*/ 97967 w 287373"/>
                    <a:gd name="connsiteY3" fmla="*/ 195933 h 483306"/>
                    <a:gd name="connsiteX4" fmla="*/ 145471 w 287373"/>
                    <a:gd name="connsiteY4" fmla="*/ 340230 h 483306"/>
                    <a:gd name="connsiteX5" fmla="*/ 287373 w 287373"/>
                    <a:gd name="connsiteY5" fmla="*/ 483306 h 483306"/>
                    <a:gd name="connsiteX0" fmla="*/ 0 w 287373"/>
                    <a:gd name="connsiteY0" fmla="*/ 195933 h 483306"/>
                    <a:gd name="connsiteX1" fmla="*/ 195933 w 287373"/>
                    <a:gd name="connsiteY1" fmla="*/ 0 h 483306"/>
                    <a:gd name="connsiteX2" fmla="*/ 97967 w 287373"/>
                    <a:gd name="connsiteY2" fmla="*/ 195933 h 483306"/>
                    <a:gd name="connsiteX3" fmla="*/ 145471 w 287373"/>
                    <a:gd name="connsiteY3" fmla="*/ 340230 h 483306"/>
                    <a:gd name="connsiteX4" fmla="*/ 287373 w 287373"/>
                    <a:gd name="connsiteY4" fmla="*/ 483306 h 483306"/>
                    <a:gd name="connsiteX0" fmla="*/ 0 w 195933"/>
                    <a:gd name="connsiteY0" fmla="*/ 195933 h 340230"/>
                    <a:gd name="connsiteX1" fmla="*/ 195933 w 195933"/>
                    <a:gd name="connsiteY1" fmla="*/ 0 h 340230"/>
                    <a:gd name="connsiteX2" fmla="*/ 97967 w 195933"/>
                    <a:gd name="connsiteY2" fmla="*/ 195933 h 340230"/>
                    <a:gd name="connsiteX3" fmla="*/ 145471 w 195933"/>
                    <a:gd name="connsiteY3" fmla="*/ 340230 h 340230"/>
                    <a:gd name="connsiteX0" fmla="*/ 0 w 195933"/>
                    <a:gd name="connsiteY0" fmla="*/ 195933 h 195933"/>
                    <a:gd name="connsiteX1" fmla="*/ 195933 w 195933"/>
                    <a:gd name="connsiteY1" fmla="*/ 0 h 195933"/>
                    <a:gd name="connsiteX2" fmla="*/ 97967 w 195933"/>
                    <a:gd name="connsiteY2" fmla="*/ 195933 h 195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33" h="195933">
                      <a:moveTo>
                        <a:pt x="0" y="195933"/>
                      </a:moveTo>
                      <a:cubicBezTo>
                        <a:pt x="0" y="87722"/>
                        <a:pt x="87722" y="0"/>
                        <a:pt x="195933" y="0"/>
                      </a:cubicBezTo>
                      <a:cubicBezTo>
                        <a:pt x="134262" y="46253"/>
                        <a:pt x="97967" y="118844"/>
                        <a:pt x="97967" y="195933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17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8" name="フローチャート: 論理積ゲート 163"/>
              <p:cNvSpPr/>
              <p:nvPr/>
            </p:nvSpPr>
            <p:spPr>
              <a:xfrm rot="19800000">
                <a:off x="5175193" y="4047530"/>
                <a:ext cx="200539" cy="144016"/>
              </a:xfrm>
              <a:custGeom>
                <a:avLst/>
                <a:gdLst>
                  <a:gd name="connsiteX0" fmla="*/ 0 w 243209"/>
                  <a:gd name="connsiteY0" fmla="*/ 0 h 144016"/>
                  <a:gd name="connsiteX1" fmla="*/ 121605 w 243209"/>
                  <a:gd name="connsiteY1" fmla="*/ 0 h 144016"/>
                  <a:gd name="connsiteX2" fmla="*/ 243210 w 243209"/>
                  <a:gd name="connsiteY2" fmla="*/ 72008 h 144016"/>
                  <a:gd name="connsiteX3" fmla="*/ 121605 w 243209"/>
                  <a:gd name="connsiteY3" fmla="*/ 144016 h 144016"/>
                  <a:gd name="connsiteX4" fmla="*/ 0 w 243209"/>
                  <a:gd name="connsiteY4" fmla="*/ 144016 h 144016"/>
                  <a:gd name="connsiteX5" fmla="*/ 0 w 243209"/>
                  <a:gd name="connsiteY5" fmla="*/ 0 h 144016"/>
                  <a:gd name="connsiteX0" fmla="*/ 3533 w 246743"/>
                  <a:gd name="connsiteY0" fmla="*/ 0 h 144016"/>
                  <a:gd name="connsiteX1" fmla="*/ 125138 w 246743"/>
                  <a:gd name="connsiteY1" fmla="*/ 0 h 144016"/>
                  <a:gd name="connsiteX2" fmla="*/ 246743 w 246743"/>
                  <a:gd name="connsiteY2" fmla="*/ 72008 h 144016"/>
                  <a:gd name="connsiteX3" fmla="*/ 125138 w 246743"/>
                  <a:gd name="connsiteY3" fmla="*/ 144016 h 144016"/>
                  <a:gd name="connsiteX4" fmla="*/ 3533 w 246743"/>
                  <a:gd name="connsiteY4" fmla="*/ 144016 h 144016"/>
                  <a:gd name="connsiteX5" fmla="*/ 0 w 246743"/>
                  <a:gd name="connsiteY5" fmla="*/ 64572 h 144016"/>
                  <a:gd name="connsiteX6" fmla="*/ 3533 w 246743"/>
                  <a:gd name="connsiteY6" fmla="*/ 0 h 144016"/>
                  <a:gd name="connsiteX0" fmla="*/ 0 w 246743"/>
                  <a:gd name="connsiteY0" fmla="*/ 64572 h 156012"/>
                  <a:gd name="connsiteX1" fmla="*/ 3533 w 246743"/>
                  <a:gd name="connsiteY1" fmla="*/ 0 h 156012"/>
                  <a:gd name="connsiteX2" fmla="*/ 125138 w 246743"/>
                  <a:gd name="connsiteY2" fmla="*/ 0 h 156012"/>
                  <a:gd name="connsiteX3" fmla="*/ 246743 w 246743"/>
                  <a:gd name="connsiteY3" fmla="*/ 72008 h 156012"/>
                  <a:gd name="connsiteX4" fmla="*/ 125138 w 246743"/>
                  <a:gd name="connsiteY4" fmla="*/ 144016 h 156012"/>
                  <a:gd name="connsiteX5" fmla="*/ 3533 w 246743"/>
                  <a:gd name="connsiteY5" fmla="*/ 144016 h 156012"/>
                  <a:gd name="connsiteX6" fmla="*/ 91440 w 246743"/>
                  <a:gd name="connsiteY6" fmla="*/ 156012 h 156012"/>
                  <a:gd name="connsiteX0" fmla="*/ 12 w 243222"/>
                  <a:gd name="connsiteY0" fmla="*/ 0 h 156012"/>
                  <a:gd name="connsiteX1" fmla="*/ 121617 w 243222"/>
                  <a:gd name="connsiteY1" fmla="*/ 0 h 156012"/>
                  <a:gd name="connsiteX2" fmla="*/ 243222 w 243222"/>
                  <a:gd name="connsiteY2" fmla="*/ 72008 h 156012"/>
                  <a:gd name="connsiteX3" fmla="*/ 121617 w 243222"/>
                  <a:gd name="connsiteY3" fmla="*/ 144016 h 156012"/>
                  <a:gd name="connsiteX4" fmla="*/ 12 w 243222"/>
                  <a:gd name="connsiteY4" fmla="*/ 144016 h 156012"/>
                  <a:gd name="connsiteX5" fmla="*/ 87919 w 243222"/>
                  <a:gd name="connsiteY5" fmla="*/ 156012 h 156012"/>
                  <a:gd name="connsiteX0" fmla="*/ 0 w 243210"/>
                  <a:gd name="connsiteY0" fmla="*/ 0 h 144016"/>
                  <a:gd name="connsiteX1" fmla="*/ 121605 w 243210"/>
                  <a:gd name="connsiteY1" fmla="*/ 0 h 144016"/>
                  <a:gd name="connsiteX2" fmla="*/ 243210 w 243210"/>
                  <a:gd name="connsiteY2" fmla="*/ 72008 h 144016"/>
                  <a:gd name="connsiteX3" fmla="*/ 121605 w 243210"/>
                  <a:gd name="connsiteY3" fmla="*/ 144016 h 144016"/>
                  <a:gd name="connsiteX4" fmla="*/ 0 w 243210"/>
                  <a:gd name="connsiteY4" fmla="*/ 144016 h 144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210" h="144016">
                    <a:moveTo>
                      <a:pt x="0" y="0"/>
                    </a:moveTo>
                    <a:lnTo>
                      <a:pt x="121605" y="0"/>
                    </a:lnTo>
                    <a:cubicBezTo>
                      <a:pt x="188766" y="0"/>
                      <a:pt x="243210" y="32239"/>
                      <a:pt x="243210" y="72008"/>
                    </a:cubicBezTo>
                    <a:cubicBezTo>
                      <a:pt x="243210" y="111777"/>
                      <a:pt x="188766" y="144016"/>
                      <a:pt x="121605" y="144016"/>
                    </a:cubicBezTo>
                    <a:lnTo>
                      <a:pt x="0" y="144016"/>
                    </a:lnTo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9" name="円/楕円 1188"/>
              <p:cNvSpPr/>
              <p:nvPr/>
            </p:nvSpPr>
            <p:spPr>
              <a:xfrm>
                <a:off x="4636184" y="4151051"/>
                <a:ext cx="115255" cy="100288"/>
              </a:xfrm>
              <a:prstGeom prst="ellipse">
                <a:avLst/>
              </a:prstGeom>
              <a:solidFill>
                <a:sysClr val="windowText" lastClr="000000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0" name="二等辺三角形 175"/>
              <p:cNvSpPr/>
              <p:nvPr/>
            </p:nvSpPr>
            <p:spPr>
              <a:xfrm rot="9900000">
                <a:off x="4721758" y="4325891"/>
                <a:ext cx="177284" cy="150916"/>
              </a:xfrm>
              <a:custGeom>
                <a:avLst/>
                <a:gdLst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88663 w 188663"/>
                  <a:gd name="connsiteY2" fmla="*/ 144016 h 144016"/>
                  <a:gd name="connsiteX3" fmla="*/ 0 w 188663"/>
                  <a:gd name="connsiteY3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1048 w 188663"/>
                  <a:gd name="connsiteY2" fmla="*/ 82629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50916 h 150916"/>
                  <a:gd name="connsiteX1" fmla="*/ 49849 w 188663"/>
                  <a:gd name="connsiteY1" fmla="*/ 0 h 150916"/>
                  <a:gd name="connsiteX2" fmla="*/ 135527 w 188663"/>
                  <a:gd name="connsiteY2" fmla="*/ 63611 h 150916"/>
                  <a:gd name="connsiteX3" fmla="*/ 188663 w 188663"/>
                  <a:gd name="connsiteY3" fmla="*/ 150916 h 150916"/>
                  <a:gd name="connsiteX4" fmla="*/ 0 w 188663"/>
                  <a:gd name="connsiteY4" fmla="*/ 150916 h 150916"/>
                  <a:gd name="connsiteX0" fmla="*/ 0 w 177284"/>
                  <a:gd name="connsiteY0" fmla="*/ 126847 h 150916"/>
                  <a:gd name="connsiteX1" fmla="*/ 38470 w 177284"/>
                  <a:gd name="connsiteY1" fmla="*/ 0 h 150916"/>
                  <a:gd name="connsiteX2" fmla="*/ 124148 w 177284"/>
                  <a:gd name="connsiteY2" fmla="*/ 63611 h 150916"/>
                  <a:gd name="connsiteX3" fmla="*/ 177284 w 177284"/>
                  <a:gd name="connsiteY3" fmla="*/ 150916 h 150916"/>
                  <a:gd name="connsiteX4" fmla="*/ 0 w 177284"/>
                  <a:gd name="connsiteY4" fmla="*/ 126847 h 15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284" h="150916">
                    <a:moveTo>
                      <a:pt x="0" y="126847"/>
                    </a:moveTo>
                    <a:lnTo>
                      <a:pt x="38470" y="0"/>
                    </a:lnTo>
                    <a:cubicBezTo>
                      <a:pt x="67646" y="18904"/>
                      <a:pt x="74601" y="19527"/>
                      <a:pt x="124148" y="63611"/>
                    </a:cubicBezTo>
                    <a:cubicBezTo>
                      <a:pt x="165312" y="106393"/>
                      <a:pt x="159572" y="121814"/>
                      <a:pt x="177284" y="150916"/>
                    </a:cubicBezTo>
                    <a:lnTo>
                      <a:pt x="0" y="126847"/>
                    </a:lnTo>
                    <a:close/>
                  </a:path>
                </a:pathLst>
              </a:custGeom>
              <a:solidFill>
                <a:srgbClr val="C00000"/>
              </a:solidFill>
              <a:ln w="317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5" name="アーチ 1194"/>
            <p:cNvSpPr/>
            <p:nvPr/>
          </p:nvSpPr>
          <p:spPr>
            <a:xfrm>
              <a:off x="10976364" y="2972533"/>
              <a:ext cx="168098" cy="168098"/>
            </a:xfrm>
            <a:prstGeom prst="blockArc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333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1" name="グループ化 1090"/>
          <p:cNvGrpSpPr/>
          <p:nvPr/>
        </p:nvGrpSpPr>
        <p:grpSpPr>
          <a:xfrm>
            <a:off x="6003097" y="1129689"/>
            <a:ext cx="1644000" cy="1066295"/>
            <a:chOff x="4646865" y="3683190"/>
            <a:chExt cx="2208032" cy="1432125"/>
          </a:xfrm>
        </p:grpSpPr>
        <p:sp>
          <p:nvSpPr>
            <p:cNvPr id="1092" name="円/楕円 1091"/>
            <p:cNvSpPr/>
            <p:nvPr/>
          </p:nvSpPr>
          <p:spPr>
            <a:xfrm>
              <a:off x="6105128" y="4382188"/>
              <a:ext cx="216024" cy="678202"/>
            </a:xfrm>
            <a:prstGeom prst="ellipse">
              <a:avLst/>
            </a:prstGeom>
            <a:solidFill>
              <a:srgbClr val="F8A45E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6255025" y="4437113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5243385" y="4382188"/>
              <a:ext cx="216024" cy="678202"/>
            </a:xfrm>
            <a:prstGeom prst="ellipse">
              <a:avLst/>
            </a:prstGeom>
            <a:solidFill>
              <a:srgbClr val="F8A45E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5393282" y="4437113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6" name="雲 1095"/>
            <p:cNvSpPr/>
            <p:nvPr/>
          </p:nvSpPr>
          <p:spPr>
            <a:xfrm rot="3600000">
              <a:off x="6566865" y="4205340"/>
              <a:ext cx="360040" cy="21602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7" name="雲 1096"/>
            <p:cNvSpPr/>
            <p:nvPr/>
          </p:nvSpPr>
          <p:spPr>
            <a:xfrm rot="461118">
              <a:off x="4880992" y="3717032"/>
              <a:ext cx="1872208" cy="129614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8" name="円/楕円 158"/>
            <p:cNvSpPr/>
            <p:nvPr/>
          </p:nvSpPr>
          <p:spPr>
            <a:xfrm>
              <a:off x="4664968" y="4005064"/>
              <a:ext cx="587301" cy="50405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0 w 515292"/>
                <a:gd name="connsiteY0" fmla="*/ 216066 h 432138"/>
                <a:gd name="connsiteX1" fmla="*/ 360040 w 515292"/>
                <a:gd name="connsiteY1" fmla="*/ 42 h 432138"/>
                <a:gd name="connsiteX2" fmla="*/ 515292 w 515292"/>
                <a:gd name="connsiteY2" fmla="*/ 230354 h 432138"/>
                <a:gd name="connsiteX3" fmla="*/ 360040 w 515292"/>
                <a:gd name="connsiteY3" fmla="*/ 432090 h 432138"/>
                <a:gd name="connsiteX4" fmla="*/ 0 w 515292"/>
                <a:gd name="connsiteY4" fmla="*/ 216066 h 432138"/>
                <a:gd name="connsiteX0" fmla="*/ 60 w 515352"/>
                <a:gd name="connsiteY0" fmla="*/ 216158 h 432230"/>
                <a:gd name="connsiteX1" fmla="*/ 360100 w 515352"/>
                <a:gd name="connsiteY1" fmla="*/ 134 h 432230"/>
                <a:gd name="connsiteX2" fmla="*/ 515352 w 515352"/>
                <a:gd name="connsiteY2" fmla="*/ 230446 h 432230"/>
                <a:gd name="connsiteX3" fmla="*/ 360100 w 515352"/>
                <a:gd name="connsiteY3" fmla="*/ 432182 h 432230"/>
                <a:gd name="connsiteX4" fmla="*/ 60 w 515352"/>
                <a:gd name="connsiteY4" fmla="*/ 216158 h 432230"/>
                <a:gd name="connsiteX0" fmla="*/ 1 w 515293"/>
                <a:gd name="connsiteY0" fmla="*/ 216079 h 432151"/>
                <a:gd name="connsiteX1" fmla="*/ 360041 w 515293"/>
                <a:gd name="connsiteY1" fmla="*/ 55 h 432151"/>
                <a:gd name="connsiteX2" fmla="*/ 515293 w 515293"/>
                <a:gd name="connsiteY2" fmla="*/ 230367 h 432151"/>
                <a:gd name="connsiteX3" fmla="*/ 360041 w 515293"/>
                <a:gd name="connsiteY3" fmla="*/ 432103 h 432151"/>
                <a:gd name="connsiteX4" fmla="*/ 1 w 515293"/>
                <a:gd name="connsiteY4" fmla="*/ 216079 h 43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3" h="432151">
                  <a:moveTo>
                    <a:pt x="1" y="216079"/>
                  </a:moveTo>
                  <a:cubicBezTo>
                    <a:pt x="0" y="72960"/>
                    <a:pt x="274159" y="-2326"/>
                    <a:pt x="360041" y="55"/>
                  </a:cubicBezTo>
                  <a:cubicBezTo>
                    <a:pt x="445923" y="2436"/>
                    <a:pt x="515293" y="111060"/>
                    <a:pt x="515293" y="230367"/>
                  </a:cubicBezTo>
                  <a:cubicBezTo>
                    <a:pt x="515293" y="349674"/>
                    <a:pt x="445923" y="434484"/>
                    <a:pt x="360041" y="432103"/>
                  </a:cubicBezTo>
                  <a:cubicBezTo>
                    <a:pt x="274159" y="429722"/>
                    <a:pt x="2" y="359198"/>
                    <a:pt x="1" y="216079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99" name="グループ化 1098"/>
            <p:cNvGrpSpPr/>
            <p:nvPr/>
          </p:nvGrpSpPr>
          <p:grpSpPr>
            <a:xfrm rot="2700000">
              <a:off x="5146562" y="3665579"/>
              <a:ext cx="486943" cy="522166"/>
              <a:chOff x="5135962" y="3450868"/>
              <a:chExt cx="435372" cy="466864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05" name="フローチャート: 結合子 160"/>
              <p:cNvSpPr/>
              <p:nvPr/>
            </p:nvSpPr>
            <p:spPr>
              <a:xfrm>
                <a:off x="5135962" y="3510334"/>
                <a:ext cx="407398" cy="407398"/>
              </a:xfrm>
              <a:prstGeom prst="flowChartConnector">
                <a:avLst/>
              </a:prstGeom>
              <a:solidFill>
                <a:sysClr val="window" lastClr="FFFFFF">
                  <a:lumMod val="8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6" name="フローチャート: 結合子 161"/>
              <p:cNvSpPr/>
              <p:nvPr/>
            </p:nvSpPr>
            <p:spPr>
              <a:xfrm>
                <a:off x="5234938" y="3614443"/>
                <a:ext cx="288032" cy="288032"/>
              </a:xfrm>
              <a:prstGeom prst="flowChartConnector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7" name="フローチャート: 結合子 162"/>
              <p:cNvSpPr/>
              <p:nvPr/>
            </p:nvSpPr>
            <p:spPr>
              <a:xfrm>
                <a:off x="5251522" y="3624808"/>
                <a:ext cx="191810" cy="191810"/>
              </a:xfrm>
              <a:prstGeom prst="flowChartConnector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8" name="月 164"/>
              <p:cNvSpPr/>
              <p:nvPr/>
            </p:nvSpPr>
            <p:spPr>
              <a:xfrm rot="3560797">
                <a:off x="5306610" y="3417273"/>
                <a:ext cx="231129" cy="298319"/>
              </a:xfrm>
              <a:custGeom>
                <a:avLst/>
                <a:gdLst>
                  <a:gd name="connsiteX0" fmla="*/ 195933 w 195933"/>
                  <a:gd name="connsiteY0" fmla="*/ 391866 h 391866"/>
                  <a:gd name="connsiteX1" fmla="*/ 0 w 195933"/>
                  <a:gd name="connsiteY1" fmla="*/ 195933 h 391866"/>
                  <a:gd name="connsiteX2" fmla="*/ 195933 w 195933"/>
                  <a:gd name="connsiteY2" fmla="*/ 0 h 391866"/>
                  <a:gd name="connsiteX3" fmla="*/ 97967 w 195933"/>
                  <a:gd name="connsiteY3" fmla="*/ 195933 h 391866"/>
                  <a:gd name="connsiteX4" fmla="*/ 195933 w 195933"/>
                  <a:gd name="connsiteY4" fmla="*/ 391866 h 391866"/>
                  <a:gd name="connsiteX0" fmla="*/ 195933 w 201747"/>
                  <a:gd name="connsiteY0" fmla="*/ 391866 h 398867"/>
                  <a:gd name="connsiteX1" fmla="*/ 0 w 201747"/>
                  <a:gd name="connsiteY1" fmla="*/ 195933 h 398867"/>
                  <a:gd name="connsiteX2" fmla="*/ 195933 w 201747"/>
                  <a:gd name="connsiteY2" fmla="*/ 0 h 398867"/>
                  <a:gd name="connsiteX3" fmla="*/ 97967 w 201747"/>
                  <a:gd name="connsiteY3" fmla="*/ 195933 h 398867"/>
                  <a:gd name="connsiteX4" fmla="*/ 145471 w 201747"/>
                  <a:gd name="connsiteY4" fmla="*/ 340230 h 398867"/>
                  <a:gd name="connsiteX5" fmla="*/ 195933 w 201747"/>
                  <a:gd name="connsiteY5" fmla="*/ 391866 h 398867"/>
                  <a:gd name="connsiteX0" fmla="*/ 195933 w 287373"/>
                  <a:gd name="connsiteY0" fmla="*/ 391866 h 483306"/>
                  <a:gd name="connsiteX1" fmla="*/ 0 w 287373"/>
                  <a:gd name="connsiteY1" fmla="*/ 195933 h 483306"/>
                  <a:gd name="connsiteX2" fmla="*/ 195933 w 287373"/>
                  <a:gd name="connsiteY2" fmla="*/ 0 h 483306"/>
                  <a:gd name="connsiteX3" fmla="*/ 97967 w 287373"/>
                  <a:gd name="connsiteY3" fmla="*/ 195933 h 483306"/>
                  <a:gd name="connsiteX4" fmla="*/ 145471 w 287373"/>
                  <a:gd name="connsiteY4" fmla="*/ 340230 h 483306"/>
                  <a:gd name="connsiteX5" fmla="*/ 287373 w 287373"/>
                  <a:gd name="connsiteY5" fmla="*/ 483306 h 483306"/>
                  <a:gd name="connsiteX0" fmla="*/ 0 w 287373"/>
                  <a:gd name="connsiteY0" fmla="*/ 195933 h 483306"/>
                  <a:gd name="connsiteX1" fmla="*/ 195933 w 287373"/>
                  <a:gd name="connsiteY1" fmla="*/ 0 h 483306"/>
                  <a:gd name="connsiteX2" fmla="*/ 97967 w 287373"/>
                  <a:gd name="connsiteY2" fmla="*/ 195933 h 483306"/>
                  <a:gd name="connsiteX3" fmla="*/ 145471 w 287373"/>
                  <a:gd name="connsiteY3" fmla="*/ 340230 h 483306"/>
                  <a:gd name="connsiteX4" fmla="*/ 287373 w 287373"/>
                  <a:gd name="connsiteY4" fmla="*/ 483306 h 483306"/>
                  <a:gd name="connsiteX0" fmla="*/ 0 w 195933"/>
                  <a:gd name="connsiteY0" fmla="*/ 195933 h 340230"/>
                  <a:gd name="connsiteX1" fmla="*/ 195933 w 195933"/>
                  <a:gd name="connsiteY1" fmla="*/ 0 h 340230"/>
                  <a:gd name="connsiteX2" fmla="*/ 97967 w 195933"/>
                  <a:gd name="connsiteY2" fmla="*/ 195933 h 340230"/>
                  <a:gd name="connsiteX3" fmla="*/ 145471 w 195933"/>
                  <a:gd name="connsiteY3" fmla="*/ 340230 h 340230"/>
                  <a:gd name="connsiteX0" fmla="*/ 0 w 195933"/>
                  <a:gd name="connsiteY0" fmla="*/ 195933 h 195933"/>
                  <a:gd name="connsiteX1" fmla="*/ 195933 w 195933"/>
                  <a:gd name="connsiteY1" fmla="*/ 0 h 195933"/>
                  <a:gd name="connsiteX2" fmla="*/ 97967 w 195933"/>
                  <a:gd name="connsiteY2" fmla="*/ 195933 h 19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933" h="195933">
                    <a:moveTo>
                      <a:pt x="0" y="195933"/>
                    </a:moveTo>
                    <a:cubicBezTo>
                      <a:pt x="0" y="87722"/>
                      <a:pt x="87722" y="0"/>
                      <a:pt x="195933" y="0"/>
                    </a:cubicBezTo>
                    <a:cubicBezTo>
                      <a:pt x="134262" y="46253"/>
                      <a:pt x="97967" y="118844"/>
                      <a:pt x="97967" y="195933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0" name="フローチャート: 論理積ゲート 163"/>
            <p:cNvSpPr/>
            <p:nvPr/>
          </p:nvSpPr>
          <p:spPr>
            <a:xfrm rot="19800000">
              <a:off x="5175193" y="4047530"/>
              <a:ext cx="200539" cy="144016"/>
            </a:xfrm>
            <a:custGeom>
              <a:avLst/>
              <a:gdLst>
                <a:gd name="connsiteX0" fmla="*/ 0 w 243209"/>
                <a:gd name="connsiteY0" fmla="*/ 0 h 144016"/>
                <a:gd name="connsiteX1" fmla="*/ 121605 w 243209"/>
                <a:gd name="connsiteY1" fmla="*/ 0 h 144016"/>
                <a:gd name="connsiteX2" fmla="*/ 243210 w 243209"/>
                <a:gd name="connsiteY2" fmla="*/ 72008 h 144016"/>
                <a:gd name="connsiteX3" fmla="*/ 121605 w 243209"/>
                <a:gd name="connsiteY3" fmla="*/ 144016 h 144016"/>
                <a:gd name="connsiteX4" fmla="*/ 0 w 243209"/>
                <a:gd name="connsiteY4" fmla="*/ 144016 h 144016"/>
                <a:gd name="connsiteX5" fmla="*/ 0 w 243209"/>
                <a:gd name="connsiteY5" fmla="*/ 0 h 144016"/>
                <a:gd name="connsiteX0" fmla="*/ 3533 w 246743"/>
                <a:gd name="connsiteY0" fmla="*/ 0 h 144016"/>
                <a:gd name="connsiteX1" fmla="*/ 125138 w 246743"/>
                <a:gd name="connsiteY1" fmla="*/ 0 h 144016"/>
                <a:gd name="connsiteX2" fmla="*/ 246743 w 246743"/>
                <a:gd name="connsiteY2" fmla="*/ 72008 h 144016"/>
                <a:gd name="connsiteX3" fmla="*/ 125138 w 246743"/>
                <a:gd name="connsiteY3" fmla="*/ 144016 h 144016"/>
                <a:gd name="connsiteX4" fmla="*/ 3533 w 246743"/>
                <a:gd name="connsiteY4" fmla="*/ 144016 h 144016"/>
                <a:gd name="connsiteX5" fmla="*/ 0 w 246743"/>
                <a:gd name="connsiteY5" fmla="*/ 64572 h 144016"/>
                <a:gd name="connsiteX6" fmla="*/ 3533 w 246743"/>
                <a:gd name="connsiteY6" fmla="*/ 0 h 144016"/>
                <a:gd name="connsiteX0" fmla="*/ 0 w 246743"/>
                <a:gd name="connsiteY0" fmla="*/ 64572 h 156012"/>
                <a:gd name="connsiteX1" fmla="*/ 3533 w 246743"/>
                <a:gd name="connsiteY1" fmla="*/ 0 h 156012"/>
                <a:gd name="connsiteX2" fmla="*/ 125138 w 246743"/>
                <a:gd name="connsiteY2" fmla="*/ 0 h 156012"/>
                <a:gd name="connsiteX3" fmla="*/ 246743 w 246743"/>
                <a:gd name="connsiteY3" fmla="*/ 72008 h 156012"/>
                <a:gd name="connsiteX4" fmla="*/ 125138 w 246743"/>
                <a:gd name="connsiteY4" fmla="*/ 144016 h 156012"/>
                <a:gd name="connsiteX5" fmla="*/ 3533 w 246743"/>
                <a:gd name="connsiteY5" fmla="*/ 144016 h 156012"/>
                <a:gd name="connsiteX6" fmla="*/ 91440 w 246743"/>
                <a:gd name="connsiteY6" fmla="*/ 156012 h 156012"/>
                <a:gd name="connsiteX0" fmla="*/ 12 w 243222"/>
                <a:gd name="connsiteY0" fmla="*/ 0 h 156012"/>
                <a:gd name="connsiteX1" fmla="*/ 121617 w 243222"/>
                <a:gd name="connsiteY1" fmla="*/ 0 h 156012"/>
                <a:gd name="connsiteX2" fmla="*/ 243222 w 243222"/>
                <a:gd name="connsiteY2" fmla="*/ 72008 h 156012"/>
                <a:gd name="connsiteX3" fmla="*/ 121617 w 243222"/>
                <a:gd name="connsiteY3" fmla="*/ 144016 h 156012"/>
                <a:gd name="connsiteX4" fmla="*/ 12 w 243222"/>
                <a:gd name="connsiteY4" fmla="*/ 144016 h 156012"/>
                <a:gd name="connsiteX5" fmla="*/ 87919 w 243222"/>
                <a:gd name="connsiteY5" fmla="*/ 156012 h 156012"/>
                <a:gd name="connsiteX0" fmla="*/ 0 w 243210"/>
                <a:gd name="connsiteY0" fmla="*/ 0 h 144016"/>
                <a:gd name="connsiteX1" fmla="*/ 121605 w 243210"/>
                <a:gd name="connsiteY1" fmla="*/ 0 h 144016"/>
                <a:gd name="connsiteX2" fmla="*/ 243210 w 243210"/>
                <a:gd name="connsiteY2" fmla="*/ 72008 h 144016"/>
                <a:gd name="connsiteX3" fmla="*/ 121605 w 243210"/>
                <a:gd name="connsiteY3" fmla="*/ 144016 h 144016"/>
                <a:gd name="connsiteX4" fmla="*/ 0 w 243210"/>
                <a:gd name="connsiteY4" fmla="*/ 144016 h 144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10" h="144016">
                  <a:moveTo>
                    <a:pt x="0" y="0"/>
                  </a:moveTo>
                  <a:lnTo>
                    <a:pt x="121605" y="0"/>
                  </a:lnTo>
                  <a:cubicBezTo>
                    <a:pt x="188766" y="0"/>
                    <a:pt x="243210" y="32239"/>
                    <a:pt x="243210" y="72008"/>
                  </a:cubicBezTo>
                  <a:cubicBezTo>
                    <a:pt x="243210" y="111777"/>
                    <a:pt x="188766" y="144016"/>
                    <a:pt x="121605" y="144016"/>
                  </a:cubicBezTo>
                  <a:lnTo>
                    <a:pt x="0" y="144016"/>
                  </a:lnTo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4874244" y="4054201"/>
              <a:ext cx="167502" cy="167502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4646865" y="4156804"/>
              <a:ext cx="101616" cy="119467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3" name="二等辺三角形 175"/>
            <p:cNvSpPr/>
            <p:nvPr/>
          </p:nvSpPr>
          <p:spPr>
            <a:xfrm rot="9900000">
              <a:off x="4721758" y="4325891"/>
              <a:ext cx="177284" cy="150916"/>
            </a:xfrm>
            <a:custGeom>
              <a:avLst/>
              <a:gdLst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88663 w 188663"/>
                <a:gd name="connsiteY2" fmla="*/ 144016 h 144016"/>
                <a:gd name="connsiteX3" fmla="*/ 0 w 188663"/>
                <a:gd name="connsiteY3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1048 w 188663"/>
                <a:gd name="connsiteY2" fmla="*/ 82629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50916 h 150916"/>
                <a:gd name="connsiteX1" fmla="*/ 49849 w 188663"/>
                <a:gd name="connsiteY1" fmla="*/ 0 h 150916"/>
                <a:gd name="connsiteX2" fmla="*/ 135527 w 188663"/>
                <a:gd name="connsiteY2" fmla="*/ 63611 h 150916"/>
                <a:gd name="connsiteX3" fmla="*/ 188663 w 188663"/>
                <a:gd name="connsiteY3" fmla="*/ 150916 h 150916"/>
                <a:gd name="connsiteX4" fmla="*/ 0 w 188663"/>
                <a:gd name="connsiteY4" fmla="*/ 150916 h 150916"/>
                <a:gd name="connsiteX0" fmla="*/ 0 w 177284"/>
                <a:gd name="connsiteY0" fmla="*/ 126847 h 150916"/>
                <a:gd name="connsiteX1" fmla="*/ 38470 w 177284"/>
                <a:gd name="connsiteY1" fmla="*/ 0 h 150916"/>
                <a:gd name="connsiteX2" fmla="*/ 124148 w 177284"/>
                <a:gd name="connsiteY2" fmla="*/ 63611 h 150916"/>
                <a:gd name="connsiteX3" fmla="*/ 177284 w 177284"/>
                <a:gd name="connsiteY3" fmla="*/ 150916 h 150916"/>
                <a:gd name="connsiteX4" fmla="*/ 0 w 177284"/>
                <a:gd name="connsiteY4" fmla="*/ 126847 h 15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284" h="150916">
                  <a:moveTo>
                    <a:pt x="0" y="126847"/>
                  </a:moveTo>
                  <a:lnTo>
                    <a:pt x="38470" y="0"/>
                  </a:lnTo>
                  <a:cubicBezTo>
                    <a:pt x="67646" y="18904"/>
                    <a:pt x="74601" y="19527"/>
                    <a:pt x="124148" y="63611"/>
                  </a:cubicBezTo>
                  <a:cubicBezTo>
                    <a:pt x="165312" y="106393"/>
                    <a:pt x="159572" y="121814"/>
                    <a:pt x="177284" y="150916"/>
                  </a:cubicBezTo>
                  <a:lnTo>
                    <a:pt x="0" y="126847"/>
                  </a:ln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4914363" y="4096779"/>
              <a:ext cx="87263" cy="87263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09" name="グループ化 1108"/>
          <p:cNvGrpSpPr/>
          <p:nvPr/>
        </p:nvGrpSpPr>
        <p:grpSpPr>
          <a:xfrm>
            <a:off x="6050764" y="3067855"/>
            <a:ext cx="1644000" cy="1066295"/>
            <a:chOff x="4646865" y="3683190"/>
            <a:chExt cx="2208032" cy="1432125"/>
          </a:xfrm>
        </p:grpSpPr>
        <p:sp>
          <p:nvSpPr>
            <p:cNvPr id="1110" name="円/楕円 1109"/>
            <p:cNvSpPr/>
            <p:nvPr/>
          </p:nvSpPr>
          <p:spPr>
            <a:xfrm>
              <a:off x="6105128" y="4382188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6255025" y="4437113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5243385" y="4382188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5393282" y="4437113"/>
              <a:ext cx="216024" cy="678202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4" name="雲 1113"/>
            <p:cNvSpPr/>
            <p:nvPr/>
          </p:nvSpPr>
          <p:spPr>
            <a:xfrm rot="3600000">
              <a:off x="6566865" y="4205340"/>
              <a:ext cx="360040" cy="21602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5" name="雲 1114"/>
            <p:cNvSpPr/>
            <p:nvPr/>
          </p:nvSpPr>
          <p:spPr>
            <a:xfrm rot="461118">
              <a:off x="4880992" y="3717032"/>
              <a:ext cx="1872208" cy="1296144"/>
            </a:xfrm>
            <a:prstGeom prst="cloud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6" name="円/楕円 158"/>
            <p:cNvSpPr/>
            <p:nvPr/>
          </p:nvSpPr>
          <p:spPr>
            <a:xfrm>
              <a:off x="4664968" y="4005064"/>
              <a:ext cx="587301" cy="50405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0 w 515292"/>
                <a:gd name="connsiteY0" fmla="*/ 216066 h 432138"/>
                <a:gd name="connsiteX1" fmla="*/ 360040 w 515292"/>
                <a:gd name="connsiteY1" fmla="*/ 42 h 432138"/>
                <a:gd name="connsiteX2" fmla="*/ 515292 w 515292"/>
                <a:gd name="connsiteY2" fmla="*/ 230354 h 432138"/>
                <a:gd name="connsiteX3" fmla="*/ 360040 w 515292"/>
                <a:gd name="connsiteY3" fmla="*/ 432090 h 432138"/>
                <a:gd name="connsiteX4" fmla="*/ 0 w 515292"/>
                <a:gd name="connsiteY4" fmla="*/ 216066 h 432138"/>
                <a:gd name="connsiteX0" fmla="*/ 60 w 515352"/>
                <a:gd name="connsiteY0" fmla="*/ 216158 h 432230"/>
                <a:gd name="connsiteX1" fmla="*/ 360100 w 515352"/>
                <a:gd name="connsiteY1" fmla="*/ 134 h 432230"/>
                <a:gd name="connsiteX2" fmla="*/ 515352 w 515352"/>
                <a:gd name="connsiteY2" fmla="*/ 230446 h 432230"/>
                <a:gd name="connsiteX3" fmla="*/ 360100 w 515352"/>
                <a:gd name="connsiteY3" fmla="*/ 432182 h 432230"/>
                <a:gd name="connsiteX4" fmla="*/ 60 w 515352"/>
                <a:gd name="connsiteY4" fmla="*/ 216158 h 432230"/>
                <a:gd name="connsiteX0" fmla="*/ 1 w 515293"/>
                <a:gd name="connsiteY0" fmla="*/ 216079 h 432151"/>
                <a:gd name="connsiteX1" fmla="*/ 360041 w 515293"/>
                <a:gd name="connsiteY1" fmla="*/ 55 h 432151"/>
                <a:gd name="connsiteX2" fmla="*/ 515293 w 515293"/>
                <a:gd name="connsiteY2" fmla="*/ 230367 h 432151"/>
                <a:gd name="connsiteX3" fmla="*/ 360041 w 515293"/>
                <a:gd name="connsiteY3" fmla="*/ 432103 h 432151"/>
                <a:gd name="connsiteX4" fmla="*/ 1 w 515293"/>
                <a:gd name="connsiteY4" fmla="*/ 216079 h 43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3" h="432151">
                  <a:moveTo>
                    <a:pt x="1" y="216079"/>
                  </a:moveTo>
                  <a:cubicBezTo>
                    <a:pt x="0" y="72960"/>
                    <a:pt x="274159" y="-2326"/>
                    <a:pt x="360041" y="55"/>
                  </a:cubicBezTo>
                  <a:cubicBezTo>
                    <a:pt x="445923" y="2436"/>
                    <a:pt x="515293" y="111060"/>
                    <a:pt x="515293" y="230367"/>
                  </a:cubicBezTo>
                  <a:cubicBezTo>
                    <a:pt x="515293" y="349674"/>
                    <a:pt x="445923" y="434484"/>
                    <a:pt x="360041" y="432103"/>
                  </a:cubicBezTo>
                  <a:cubicBezTo>
                    <a:pt x="274159" y="429722"/>
                    <a:pt x="2" y="359198"/>
                    <a:pt x="1" y="21607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17" name="グループ化 1116"/>
            <p:cNvGrpSpPr/>
            <p:nvPr/>
          </p:nvGrpSpPr>
          <p:grpSpPr>
            <a:xfrm rot="2700000">
              <a:off x="5146562" y="3665579"/>
              <a:ext cx="486943" cy="522166"/>
              <a:chOff x="5135962" y="3450868"/>
              <a:chExt cx="435372" cy="466864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23" name="フローチャート: 結合子 192"/>
              <p:cNvSpPr/>
              <p:nvPr/>
            </p:nvSpPr>
            <p:spPr>
              <a:xfrm>
                <a:off x="5135962" y="3510334"/>
                <a:ext cx="407398" cy="407398"/>
              </a:xfrm>
              <a:prstGeom prst="flowChartConnector">
                <a:avLst/>
              </a:prstGeom>
              <a:solidFill>
                <a:sysClr val="window" lastClr="FFFFFF">
                  <a:lumMod val="8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フローチャート: 結合子 193"/>
              <p:cNvSpPr/>
              <p:nvPr/>
            </p:nvSpPr>
            <p:spPr>
              <a:xfrm>
                <a:off x="5234938" y="3614443"/>
                <a:ext cx="288032" cy="288032"/>
              </a:xfrm>
              <a:prstGeom prst="flowChartConnector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フローチャート: 結合子 194"/>
              <p:cNvSpPr/>
              <p:nvPr/>
            </p:nvSpPr>
            <p:spPr>
              <a:xfrm>
                <a:off x="5251522" y="3624808"/>
                <a:ext cx="191810" cy="191810"/>
              </a:xfrm>
              <a:prstGeom prst="flowChartConnector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月 164"/>
              <p:cNvSpPr/>
              <p:nvPr/>
            </p:nvSpPr>
            <p:spPr>
              <a:xfrm rot="3560797">
                <a:off x="5306610" y="3417273"/>
                <a:ext cx="231129" cy="298319"/>
              </a:xfrm>
              <a:custGeom>
                <a:avLst/>
                <a:gdLst>
                  <a:gd name="connsiteX0" fmla="*/ 195933 w 195933"/>
                  <a:gd name="connsiteY0" fmla="*/ 391866 h 391866"/>
                  <a:gd name="connsiteX1" fmla="*/ 0 w 195933"/>
                  <a:gd name="connsiteY1" fmla="*/ 195933 h 391866"/>
                  <a:gd name="connsiteX2" fmla="*/ 195933 w 195933"/>
                  <a:gd name="connsiteY2" fmla="*/ 0 h 391866"/>
                  <a:gd name="connsiteX3" fmla="*/ 97967 w 195933"/>
                  <a:gd name="connsiteY3" fmla="*/ 195933 h 391866"/>
                  <a:gd name="connsiteX4" fmla="*/ 195933 w 195933"/>
                  <a:gd name="connsiteY4" fmla="*/ 391866 h 391866"/>
                  <a:gd name="connsiteX0" fmla="*/ 195933 w 201747"/>
                  <a:gd name="connsiteY0" fmla="*/ 391866 h 398867"/>
                  <a:gd name="connsiteX1" fmla="*/ 0 w 201747"/>
                  <a:gd name="connsiteY1" fmla="*/ 195933 h 398867"/>
                  <a:gd name="connsiteX2" fmla="*/ 195933 w 201747"/>
                  <a:gd name="connsiteY2" fmla="*/ 0 h 398867"/>
                  <a:gd name="connsiteX3" fmla="*/ 97967 w 201747"/>
                  <a:gd name="connsiteY3" fmla="*/ 195933 h 398867"/>
                  <a:gd name="connsiteX4" fmla="*/ 145471 w 201747"/>
                  <a:gd name="connsiteY4" fmla="*/ 340230 h 398867"/>
                  <a:gd name="connsiteX5" fmla="*/ 195933 w 201747"/>
                  <a:gd name="connsiteY5" fmla="*/ 391866 h 398867"/>
                  <a:gd name="connsiteX0" fmla="*/ 195933 w 287373"/>
                  <a:gd name="connsiteY0" fmla="*/ 391866 h 483306"/>
                  <a:gd name="connsiteX1" fmla="*/ 0 w 287373"/>
                  <a:gd name="connsiteY1" fmla="*/ 195933 h 483306"/>
                  <a:gd name="connsiteX2" fmla="*/ 195933 w 287373"/>
                  <a:gd name="connsiteY2" fmla="*/ 0 h 483306"/>
                  <a:gd name="connsiteX3" fmla="*/ 97967 w 287373"/>
                  <a:gd name="connsiteY3" fmla="*/ 195933 h 483306"/>
                  <a:gd name="connsiteX4" fmla="*/ 145471 w 287373"/>
                  <a:gd name="connsiteY4" fmla="*/ 340230 h 483306"/>
                  <a:gd name="connsiteX5" fmla="*/ 287373 w 287373"/>
                  <a:gd name="connsiteY5" fmla="*/ 483306 h 483306"/>
                  <a:gd name="connsiteX0" fmla="*/ 0 w 287373"/>
                  <a:gd name="connsiteY0" fmla="*/ 195933 h 483306"/>
                  <a:gd name="connsiteX1" fmla="*/ 195933 w 287373"/>
                  <a:gd name="connsiteY1" fmla="*/ 0 h 483306"/>
                  <a:gd name="connsiteX2" fmla="*/ 97967 w 287373"/>
                  <a:gd name="connsiteY2" fmla="*/ 195933 h 483306"/>
                  <a:gd name="connsiteX3" fmla="*/ 145471 w 287373"/>
                  <a:gd name="connsiteY3" fmla="*/ 340230 h 483306"/>
                  <a:gd name="connsiteX4" fmla="*/ 287373 w 287373"/>
                  <a:gd name="connsiteY4" fmla="*/ 483306 h 483306"/>
                  <a:gd name="connsiteX0" fmla="*/ 0 w 195933"/>
                  <a:gd name="connsiteY0" fmla="*/ 195933 h 340230"/>
                  <a:gd name="connsiteX1" fmla="*/ 195933 w 195933"/>
                  <a:gd name="connsiteY1" fmla="*/ 0 h 340230"/>
                  <a:gd name="connsiteX2" fmla="*/ 97967 w 195933"/>
                  <a:gd name="connsiteY2" fmla="*/ 195933 h 340230"/>
                  <a:gd name="connsiteX3" fmla="*/ 145471 w 195933"/>
                  <a:gd name="connsiteY3" fmla="*/ 340230 h 340230"/>
                  <a:gd name="connsiteX0" fmla="*/ 0 w 195933"/>
                  <a:gd name="connsiteY0" fmla="*/ 195933 h 195933"/>
                  <a:gd name="connsiteX1" fmla="*/ 195933 w 195933"/>
                  <a:gd name="connsiteY1" fmla="*/ 0 h 195933"/>
                  <a:gd name="connsiteX2" fmla="*/ 97967 w 195933"/>
                  <a:gd name="connsiteY2" fmla="*/ 195933 h 19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933" h="195933">
                    <a:moveTo>
                      <a:pt x="0" y="195933"/>
                    </a:moveTo>
                    <a:cubicBezTo>
                      <a:pt x="0" y="87722"/>
                      <a:pt x="87722" y="0"/>
                      <a:pt x="195933" y="0"/>
                    </a:cubicBezTo>
                    <a:cubicBezTo>
                      <a:pt x="134262" y="46253"/>
                      <a:pt x="97967" y="118844"/>
                      <a:pt x="97967" y="195933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8" name="フローチャート: 論理積ゲート 163"/>
            <p:cNvSpPr/>
            <p:nvPr/>
          </p:nvSpPr>
          <p:spPr>
            <a:xfrm rot="19800000">
              <a:off x="5175193" y="4047530"/>
              <a:ext cx="200539" cy="144016"/>
            </a:xfrm>
            <a:custGeom>
              <a:avLst/>
              <a:gdLst>
                <a:gd name="connsiteX0" fmla="*/ 0 w 243209"/>
                <a:gd name="connsiteY0" fmla="*/ 0 h 144016"/>
                <a:gd name="connsiteX1" fmla="*/ 121605 w 243209"/>
                <a:gd name="connsiteY1" fmla="*/ 0 h 144016"/>
                <a:gd name="connsiteX2" fmla="*/ 243210 w 243209"/>
                <a:gd name="connsiteY2" fmla="*/ 72008 h 144016"/>
                <a:gd name="connsiteX3" fmla="*/ 121605 w 243209"/>
                <a:gd name="connsiteY3" fmla="*/ 144016 h 144016"/>
                <a:gd name="connsiteX4" fmla="*/ 0 w 243209"/>
                <a:gd name="connsiteY4" fmla="*/ 144016 h 144016"/>
                <a:gd name="connsiteX5" fmla="*/ 0 w 243209"/>
                <a:gd name="connsiteY5" fmla="*/ 0 h 144016"/>
                <a:gd name="connsiteX0" fmla="*/ 3533 w 246743"/>
                <a:gd name="connsiteY0" fmla="*/ 0 h 144016"/>
                <a:gd name="connsiteX1" fmla="*/ 125138 w 246743"/>
                <a:gd name="connsiteY1" fmla="*/ 0 h 144016"/>
                <a:gd name="connsiteX2" fmla="*/ 246743 w 246743"/>
                <a:gd name="connsiteY2" fmla="*/ 72008 h 144016"/>
                <a:gd name="connsiteX3" fmla="*/ 125138 w 246743"/>
                <a:gd name="connsiteY3" fmla="*/ 144016 h 144016"/>
                <a:gd name="connsiteX4" fmla="*/ 3533 w 246743"/>
                <a:gd name="connsiteY4" fmla="*/ 144016 h 144016"/>
                <a:gd name="connsiteX5" fmla="*/ 0 w 246743"/>
                <a:gd name="connsiteY5" fmla="*/ 64572 h 144016"/>
                <a:gd name="connsiteX6" fmla="*/ 3533 w 246743"/>
                <a:gd name="connsiteY6" fmla="*/ 0 h 144016"/>
                <a:gd name="connsiteX0" fmla="*/ 0 w 246743"/>
                <a:gd name="connsiteY0" fmla="*/ 64572 h 156012"/>
                <a:gd name="connsiteX1" fmla="*/ 3533 w 246743"/>
                <a:gd name="connsiteY1" fmla="*/ 0 h 156012"/>
                <a:gd name="connsiteX2" fmla="*/ 125138 w 246743"/>
                <a:gd name="connsiteY2" fmla="*/ 0 h 156012"/>
                <a:gd name="connsiteX3" fmla="*/ 246743 w 246743"/>
                <a:gd name="connsiteY3" fmla="*/ 72008 h 156012"/>
                <a:gd name="connsiteX4" fmla="*/ 125138 w 246743"/>
                <a:gd name="connsiteY4" fmla="*/ 144016 h 156012"/>
                <a:gd name="connsiteX5" fmla="*/ 3533 w 246743"/>
                <a:gd name="connsiteY5" fmla="*/ 144016 h 156012"/>
                <a:gd name="connsiteX6" fmla="*/ 91440 w 246743"/>
                <a:gd name="connsiteY6" fmla="*/ 156012 h 156012"/>
                <a:gd name="connsiteX0" fmla="*/ 12 w 243222"/>
                <a:gd name="connsiteY0" fmla="*/ 0 h 156012"/>
                <a:gd name="connsiteX1" fmla="*/ 121617 w 243222"/>
                <a:gd name="connsiteY1" fmla="*/ 0 h 156012"/>
                <a:gd name="connsiteX2" fmla="*/ 243222 w 243222"/>
                <a:gd name="connsiteY2" fmla="*/ 72008 h 156012"/>
                <a:gd name="connsiteX3" fmla="*/ 121617 w 243222"/>
                <a:gd name="connsiteY3" fmla="*/ 144016 h 156012"/>
                <a:gd name="connsiteX4" fmla="*/ 12 w 243222"/>
                <a:gd name="connsiteY4" fmla="*/ 144016 h 156012"/>
                <a:gd name="connsiteX5" fmla="*/ 87919 w 243222"/>
                <a:gd name="connsiteY5" fmla="*/ 156012 h 156012"/>
                <a:gd name="connsiteX0" fmla="*/ 0 w 243210"/>
                <a:gd name="connsiteY0" fmla="*/ 0 h 144016"/>
                <a:gd name="connsiteX1" fmla="*/ 121605 w 243210"/>
                <a:gd name="connsiteY1" fmla="*/ 0 h 144016"/>
                <a:gd name="connsiteX2" fmla="*/ 243210 w 243210"/>
                <a:gd name="connsiteY2" fmla="*/ 72008 h 144016"/>
                <a:gd name="connsiteX3" fmla="*/ 121605 w 243210"/>
                <a:gd name="connsiteY3" fmla="*/ 144016 h 144016"/>
                <a:gd name="connsiteX4" fmla="*/ 0 w 243210"/>
                <a:gd name="connsiteY4" fmla="*/ 144016 h 144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10" h="144016">
                  <a:moveTo>
                    <a:pt x="0" y="0"/>
                  </a:moveTo>
                  <a:lnTo>
                    <a:pt x="121605" y="0"/>
                  </a:lnTo>
                  <a:cubicBezTo>
                    <a:pt x="188766" y="0"/>
                    <a:pt x="243210" y="32239"/>
                    <a:pt x="243210" y="72008"/>
                  </a:cubicBezTo>
                  <a:cubicBezTo>
                    <a:pt x="243210" y="111777"/>
                    <a:pt x="188766" y="144016"/>
                    <a:pt x="121605" y="144016"/>
                  </a:cubicBezTo>
                  <a:lnTo>
                    <a:pt x="0" y="144016"/>
                  </a:lnTo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4874244" y="4054201"/>
              <a:ext cx="167502" cy="167502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4646865" y="4156804"/>
              <a:ext cx="101616" cy="119467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1" name="二等辺三角形 175"/>
            <p:cNvSpPr/>
            <p:nvPr/>
          </p:nvSpPr>
          <p:spPr>
            <a:xfrm rot="9900000">
              <a:off x="4721758" y="4325891"/>
              <a:ext cx="177284" cy="150916"/>
            </a:xfrm>
            <a:custGeom>
              <a:avLst/>
              <a:gdLst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88663 w 188663"/>
                <a:gd name="connsiteY2" fmla="*/ 144016 h 144016"/>
                <a:gd name="connsiteX3" fmla="*/ 0 w 188663"/>
                <a:gd name="connsiteY3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1048 w 188663"/>
                <a:gd name="connsiteY2" fmla="*/ 82629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50916 h 150916"/>
                <a:gd name="connsiteX1" fmla="*/ 49849 w 188663"/>
                <a:gd name="connsiteY1" fmla="*/ 0 h 150916"/>
                <a:gd name="connsiteX2" fmla="*/ 135527 w 188663"/>
                <a:gd name="connsiteY2" fmla="*/ 63611 h 150916"/>
                <a:gd name="connsiteX3" fmla="*/ 188663 w 188663"/>
                <a:gd name="connsiteY3" fmla="*/ 150916 h 150916"/>
                <a:gd name="connsiteX4" fmla="*/ 0 w 188663"/>
                <a:gd name="connsiteY4" fmla="*/ 150916 h 150916"/>
                <a:gd name="connsiteX0" fmla="*/ 0 w 177284"/>
                <a:gd name="connsiteY0" fmla="*/ 126847 h 150916"/>
                <a:gd name="connsiteX1" fmla="*/ 38470 w 177284"/>
                <a:gd name="connsiteY1" fmla="*/ 0 h 150916"/>
                <a:gd name="connsiteX2" fmla="*/ 124148 w 177284"/>
                <a:gd name="connsiteY2" fmla="*/ 63611 h 150916"/>
                <a:gd name="connsiteX3" fmla="*/ 177284 w 177284"/>
                <a:gd name="connsiteY3" fmla="*/ 150916 h 150916"/>
                <a:gd name="connsiteX4" fmla="*/ 0 w 177284"/>
                <a:gd name="connsiteY4" fmla="*/ 126847 h 15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284" h="150916">
                  <a:moveTo>
                    <a:pt x="0" y="126847"/>
                  </a:moveTo>
                  <a:lnTo>
                    <a:pt x="38470" y="0"/>
                  </a:lnTo>
                  <a:cubicBezTo>
                    <a:pt x="67646" y="18904"/>
                    <a:pt x="74601" y="19527"/>
                    <a:pt x="124148" y="63611"/>
                  </a:cubicBezTo>
                  <a:cubicBezTo>
                    <a:pt x="165312" y="106393"/>
                    <a:pt x="159572" y="121814"/>
                    <a:pt x="177284" y="150916"/>
                  </a:cubicBezTo>
                  <a:lnTo>
                    <a:pt x="0" y="126847"/>
                  </a:ln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4914363" y="4096779"/>
              <a:ext cx="87263" cy="87263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27" name="グループ化 1126"/>
          <p:cNvGrpSpPr/>
          <p:nvPr/>
        </p:nvGrpSpPr>
        <p:grpSpPr>
          <a:xfrm>
            <a:off x="5989616" y="5030243"/>
            <a:ext cx="1644000" cy="1066295"/>
            <a:chOff x="4646865" y="3683190"/>
            <a:chExt cx="2208032" cy="1432125"/>
          </a:xfrm>
        </p:grpSpPr>
        <p:sp>
          <p:nvSpPr>
            <p:cNvPr id="1128" name="円/楕円 1127"/>
            <p:cNvSpPr/>
            <p:nvPr/>
          </p:nvSpPr>
          <p:spPr>
            <a:xfrm>
              <a:off x="6105128" y="4382188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6255025" y="4437113"/>
              <a:ext cx="216024" cy="678202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5243385" y="4382188"/>
              <a:ext cx="216024" cy="67820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5393282" y="4437113"/>
              <a:ext cx="216024" cy="678202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2" name="雲 1131"/>
            <p:cNvSpPr/>
            <p:nvPr/>
          </p:nvSpPr>
          <p:spPr>
            <a:xfrm rot="3600000">
              <a:off x="6566865" y="4205340"/>
              <a:ext cx="360040" cy="216024"/>
            </a:xfrm>
            <a:prstGeom prst="cloud">
              <a:avLst/>
            </a:prstGeom>
            <a:solidFill>
              <a:srgbClr val="FF9999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3" name="雲 1132"/>
            <p:cNvSpPr/>
            <p:nvPr/>
          </p:nvSpPr>
          <p:spPr>
            <a:xfrm rot="461118">
              <a:off x="4880992" y="3717032"/>
              <a:ext cx="1872208" cy="1296144"/>
            </a:xfrm>
            <a:prstGeom prst="cloud">
              <a:avLst/>
            </a:prstGeom>
            <a:solidFill>
              <a:srgbClr val="FF9999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4" name="円/楕円 158"/>
            <p:cNvSpPr/>
            <p:nvPr/>
          </p:nvSpPr>
          <p:spPr>
            <a:xfrm>
              <a:off x="4664968" y="4005064"/>
              <a:ext cx="587301" cy="50405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0 w 515292"/>
                <a:gd name="connsiteY0" fmla="*/ 216066 h 432138"/>
                <a:gd name="connsiteX1" fmla="*/ 360040 w 515292"/>
                <a:gd name="connsiteY1" fmla="*/ 42 h 432138"/>
                <a:gd name="connsiteX2" fmla="*/ 515292 w 515292"/>
                <a:gd name="connsiteY2" fmla="*/ 230354 h 432138"/>
                <a:gd name="connsiteX3" fmla="*/ 360040 w 515292"/>
                <a:gd name="connsiteY3" fmla="*/ 432090 h 432138"/>
                <a:gd name="connsiteX4" fmla="*/ 0 w 515292"/>
                <a:gd name="connsiteY4" fmla="*/ 216066 h 432138"/>
                <a:gd name="connsiteX0" fmla="*/ 60 w 515352"/>
                <a:gd name="connsiteY0" fmla="*/ 216158 h 432230"/>
                <a:gd name="connsiteX1" fmla="*/ 360100 w 515352"/>
                <a:gd name="connsiteY1" fmla="*/ 134 h 432230"/>
                <a:gd name="connsiteX2" fmla="*/ 515352 w 515352"/>
                <a:gd name="connsiteY2" fmla="*/ 230446 h 432230"/>
                <a:gd name="connsiteX3" fmla="*/ 360100 w 515352"/>
                <a:gd name="connsiteY3" fmla="*/ 432182 h 432230"/>
                <a:gd name="connsiteX4" fmla="*/ 60 w 515352"/>
                <a:gd name="connsiteY4" fmla="*/ 216158 h 432230"/>
                <a:gd name="connsiteX0" fmla="*/ 1 w 515293"/>
                <a:gd name="connsiteY0" fmla="*/ 216079 h 432151"/>
                <a:gd name="connsiteX1" fmla="*/ 360041 w 515293"/>
                <a:gd name="connsiteY1" fmla="*/ 55 h 432151"/>
                <a:gd name="connsiteX2" fmla="*/ 515293 w 515293"/>
                <a:gd name="connsiteY2" fmla="*/ 230367 h 432151"/>
                <a:gd name="connsiteX3" fmla="*/ 360041 w 515293"/>
                <a:gd name="connsiteY3" fmla="*/ 432103 h 432151"/>
                <a:gd name="connsiteX4" fmla="*/ 1 w 515293"/>
                <a:gd name="connsiteY4" fmla="*/ 216079 h 43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3" h="432151">
                  <a:moveTo>
                    <a:pt x="1" y="216079"/>
                  </a:moveTo>
                  <a:cubicBezTo>
                    <a:pt x="0" y="72960"/>
                    <a:pt x="274159" y="-2326"/>
                    <a:pt x="360041" y="55"/>
                  </a:cubicBezTo>
                  <a:cubicBezTo>
                    <a:pt x="445923" y="2436"/>
                    <a:pt x="515293" y="111060"/>
                    <a:pt x="515293" y="230367"/>
                  </a:cubicBezTo>
                  <a:cubicBezTo>
                    <a:pt x="515293" y="349674"/>
                    <a:pt x="445923" y="434484"/>
                    <a:pt x="360041" y="432103"/>
                  </a:cubicBezTo>
                  <a:cubicBezTo>
                    <a:pt x="274159" y="429722"/>
                    <a:pt x="2" y="359198"/>
                    <a:pt x="1" y="216079"/>
                  </a:cubicBezTo>
                  <a:close/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35" name="グループ化 1134"/>
            <p:cNvGrpSpPr/>
            <p:nvPr/>
          </p:nvGrpSpPr>
          <p:grpSpPr>
            <a:xfrm rot="2700000">
              <a:off x="5146562" y="3665579"/>
              <a:ext cx="486943" cy="522166"/>
              <a:chOff x="5135962" y="3450868"/>
              <a:chExt cx="435372" cy="466864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1141" name="フローチャート: 結合子 228"/>
              <p:cNvSpPr/>
              <p:nvPr/>
            </p:nvSpPr>
            <p:spPr>
              <a:xfrm>
                <a:off x="5135962" y="3510334"/>
                <a:ext cx="407398" cy="407398"/>
              </a:xfrm>
              <a:prstGeom prst="flowChartConnector">
                <a:avLst/>
              </a:prstGeom>
              <a:solidFill>
                <a:sysClr val="window" lastClr="FFFFFF">
                  <a:lumMod val="8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フローチャート: 結合子 229"/>
              <p:cNvSpPr/>
              <p:nvPr/>
            </p:nvSpPr>
            <p:spPr>
              <a:xfrm>
                <a:off x="5234938" y="3614443"/>
                <a:ext cx="288032" cy="288032"/>
              </a:xfrm>
              <a:prstGeom prst="flowChartConnector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フローチャート: 結合子 230"/>
              <p:cNvSpPr/>
              <p:nvPr/>
            </p:nvSpPr>
            <p:spPr>
              <a:xfrm>
                <a:off x="5251522" y="3624808"/>
                <a:ext cx="191810" cy="191810"/>
              </a:xfrm>
              <a:prstGeom prst="flowChartConnector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4" name="月 164"/>
              <p:cNvSpPr/>
              <p:nvPr/>
            </p:nvSpPr>
            <p:spPr>
              <a:xfrm rot="3560797">
                <a:off x="5306610" y="3417273"/>
                <a:ext cx="231129" cy="298319"/>
              </a:xfrm>
              <a:custGeom>
                <a:avLst/>
                <a:gdLst>
                  <a:gd name="connsiteX0" fmla="*/ 195933 w 195933"/>
                  <a:gd name="connsiteY0" fmla="*/ 391866 h 391866"/>
                  <a:gd name="connsiteX1" fmla="*/ 0 w 195933"/>
                  <a:gd name="connsiteY1" fmla="*/ 195933 h 391866"/>
                  <a:gd name="connsiteX2" fmla="*/ 195933 w 195933"/>
                  <a:gd name="connsiteY2" fmla="*/ 0 h 391866"/>
                  <a:gd name="connsiteX3" fmla="*/ 97967 w 195933"/>
                  <a:gd name="connsiteY3" fmla="*/ 195933 h 391866"/>
                  <a:gd name="connsiteX4" fmla="*/ 195933 w 195933"/>
                  <a:gd name="connsiteY4" fmla="*/ 391866 h 391866"/>
                  <a:gd name="connsiteX0" fmla="*/ 195933 w 201747"/>
                  <a:gd name="connsiteY0" fmla="*/ 391866 h 398867"/>
                  <a:gd name="connsiteX1" fmla="*/ 0 w 201747"/>
                  <a:gd name="connsiteY1" fmla="*/ 195933 h 398867"/>
                  <a:gd name="connsiteX2" fmla="*/ 195933 w 201747"/>
                  <a:gd name="connsiteY2" fmla="*/ 0 h 398867"/>
                  <a:gd name="connsiteX3" fmla="*/ 97967 w 201747"/>
                  <a:gd name="connsiteY3" fmla="*/ 195933 h 398867"/>
                  <a:gd name="connsiteX4" fmla="*/ 145471 w 201747"/>
                  <a:gd name="connsiteY4" fmla="*/ 340230 h 398867"/>
                  <a:gd name="connsiteX5" fmla="*/ 195933 w 201747"/>
                  <a:gd name="connsiteY5" fmla="*/ 391866 h 398867"/>
                  <a:gd name="connsiteX0" fmla="*/ 195933 w 287373"/>
                  <a:gd name="connsiteY0" fmla="*/ 391866 h 483306"/>
                  <a:gd name="connsiteX1" fmla="*/ 0 w 287373"/>
                  <a:gd name="connsiteY1" fmla="*/ 195933 h 483306"/>
                  <a:gd name="connsiteX2" fmla="*/ 195933 w 287373"/>
                  <a:gd name="connsiteY2" fmla="*/ 0 h 483306"/>
                  <a:gd name="connsiteX3" fmla="*/ 97967 w 287373"/>
                  <a:gd name="connsiteY3" fmla="*/ 195933 h 483306"/>
                  <a:gd name="connsiteX4" fmla="*/ 145471 w 287373"/>
                  <a:gd name="connsiteY4" fmla="*/ 340230 h 483306"/>
                  <a:gd name="connsiteX5" fmla="*/ 287373 w 287373"/>
                  <a:gd name="connsiteY5" fmla="*/ 483306 h 483306"/>
                  <a:gd name="connsiteX0" fmla="*/ 0 w 287373"/>
                  <a:gd name="connsiteY0" fmla="*/ 195933 h 483306"/>
                  <a:gd name="connsiteX1" fmla="*/ 195933 w 287373"/>
                  <a:gd name="connsiteY1" fmla="*/ 0 h 483306"/>
                  <a:gd name="connsiteX2" fmla="*/ 97967 w 287373"/>
                  <a:gd name="connsiteY2" fmla="*/ 195933 h 483306"/>
                  <a:gd name="connsiteX3" fmla="*/ 145471 w 287373"/>
                  <a:gd name="connsiteY3" fmla="*/ 340230 h 483306"/>
                  <a:gd name="connsiteX4" fmla="*/ 287373 w 287373"/>
                  <a:gd name="connsiteY4" fmla="*/ 483306 h 483306"/>
                  <a:gd name="connsiteX0" fmla="*/ 0 w 195933"/>
                  <a:gd name="connsiteY0" fmla="*/ 195933 h 340230"/>
                  <a:gd name="connsiteX1" fmla="*/ 195933 w 195933"/>
                  <a:gd name="connsiteY1" fmla="*/ 0 h 340230"/>
                  <a:gd name="connsiteX2" fmla="*/ 97967 w 195933"/>
                  <a:gd name="connsiteY2" fmla="*/ 195933 h 340230"/>
                  <a:gd name="connsiteX3" fmla="*/ 145471 w 195933"/>
                  <a:gd name="connsiteY3" fmla="*/ 340230 h 340230"/>
                  <a:gd name="connsiteX0" fmla="*/ 0 w 195933"/>
                  <a:gd name="connsiteY0" fmla="*/ 195933 h 195933"/>
                  <a:gd name="connsiteX1" fmla="*/ 195933 w 195933"/>
                  <a:gd name="connsiteY1" fmla="*/ 0 h 195933"/>
                  <a:gd name="connsiteX2" fmla="*/ 97967 w 195933"/>
                  <a:gd name="connsiteY2" fmla="*/ 195933 h 19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933" h="195933">
                    <a:moveTo>
                      <a:pt x="0" y="195933"/>
                    </a:moveTo>
                    <a:cubicBezTo>
                      <a:pt x="0" y="87722"/>
                      <a:pt x="87722" y="0"/>
                      <a:pt x="195933" y="0"/>
                    </a:cubicBezTo>
                    <a:cubicBezTo>
                      <a:pt x="134262" y="46253"/>
                      <a:pt x="97967" y="118844"/>
                      <a:pt x="97967" y="195933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36" name="フローチャート: 論理積ゲート 163"/>
            <p:cNvSpPr/>
            <p:nvPr/>
          </p:nvSpPr>
          <p:spPr>
            <a:xfrm rot="19800000">
              <a:off x="5175193" y="4047530"/>
              <a:ext cx="200539" cy="144016"/>
            </a:xfrm>
            <a:custGeom>
              <a:avLst/>
              <a:gdLst>
                <a:gd name="connsiteX0" fmla="*/ 0 w 243209"/>
                <a:gd name="connsiteY0" fmla="*/ 0 h 144016"/>
                <a:gd name="connsiteX1" fmla="*/ 121605 w 243209"/>
                <a:gd name="connsiteY1" fmla="*/ 0 h 144016"/>
                <a:gd name="connsiteX2" fmla="*/ 243210 w 243209"/>
                <a:gd name="connsiteY2" fmla="*/ 72008 h 144016"/>
                <a:gd name="connsiteX3" fmla="*/ 121605 w 243209"/>
                <a:gd name="connsiteY3" fmla="*/ 144016 h 144016"/>
                <a:gd name="connsiteX4" fmla="*/ 0 w 243209"/>
                <a:gd name="connsiteY4" fmla="*/ 144016 h 144016"/>
                <a:gd name="connsiteX5" fmla="*/ 0 w 243209"/>
                <a:gd name="connsiteY5" fmla="*/ 0 h 144016"/>
                <a:gd name="connsiteX0" fmla="*/ 3533 w 246743"/>
                <a:gd name="connsiteY0" fmla="*/ 0 h 144016"/>
                <a:gd name="connsiteX1" fmla="*/ 125138 w 246743"/>
                <a:gd name="connsiteY1" fmla="*/ 0 h 144016"/>
                <a:gd name="connsiteX2" fmla="*/ 246743 w 246743"/>
                <a:gd name="connsiteY2" fmla="*/ 72008 h 144016"/>
                <a:gd name="connsiteX3" fmla="*/ 125138 w 246743"/>
                <a:gd name="connsiteY3" fmla="*/ 144016 h 144016"/>
                <a:gd name="connsiteX4" fmla="*/ 3533 w 246743"/>
                <a:gd name="connsiteY4" fmla="*/ 144016 h 144016"/>
                <a:gd name="connsiteX5" fmla="*/ 0 w 246743"/>
                <a:gd name="connsiteY5" fmla="*/ 64572 h 144016"/>
                <a:gd name="connsiteX6" fmla="*/ 3533 w 246743"/>
                <a:gd name="connsiteY6" fmla="*/ 0 h 144016"/>
                <a:gd name="connsiteX0" fmla="*/ 0 w 246743"/>
                <a:gd name="connsiteY0" fmla="*/ 64572 h 156012"/>
                <a:gd name="connsiteX1" fmla="*/ 3533 w 246743"/>
                <a:gd name="connsiteY1" fmla="*/ 0 h 156012"/>
                <a:gd name="connsiteX2" fmla="*/ 125138 w 246743"/>
                <a:gd name="connsiteY2" fmla="*/ 0 h 156012"/>
                <a:gd name="connsiteX3" fmla="*/ 246743 w 246743"/>
                <a:gd name="connsiteY3" fmla="*/ 72008 h 156012"/>
                <a:gd name="connsiteX4" fmla="*/ 125138 w 246743"/>
                <a:gd name="connsiteY4" fmla="*/ 144016 h 156012"/>
                <a:gd name="connsiteX5" fmla="*/ 3533 w 246743"/>
                <a:gd name="connsiteY5" fmla="*/ 144016 h 156012"/>
                <a:gd name="connsiteX6" fmla="*/ 91440 w 246743"/>
                <a:gd name="connsiteY6" fmla="*/ 156012 h 156012"/>
                <a:gd name="connsiteX0" fmla="*/ 12 w 243222"/>
                <a:gd name="connsiteY0" fmla="*/ 0 h 156012"/>
                <a:gd name="connsiteX1" fmla="*/ 121617 w 243222"/>
                <a:gd name="connsiteY1" fmla="*/ 0 h 156012"/>
                <a:gd name="connsiteX2" fmla="*/ 243222 w 243222"/>
                <a:gd name="connsiteY2" fmla="*/ 72008 h 156012"/>
                <a:gd name="connsiteX3" fmla="*/ 121617 w 243222"/>
                <a:gd name="connsiteY3" fmla="*/ 144016 h 156012"/>
                <a:gd name="connsiteX4" fmla="*/ 12 w 243222"/>
                <a:gd name="connsiteY4" fmla="*/ 144016 h 156012"/>
                <a:gd name="connsiteX5" fmla="*/ 87919 w 243222"/>
                <a:gd name="connsiteY5" fmla="*/ 156012 h 156012"/>
                <a:gd name="connsiteX0" fmla="*/ 0 w 243210"/>
                <a:gd name="connsiteY0" fmla="*/ 0 h 144016"/>
                <a:gd name="connsiteX1" fmla="*/ 121605 w 243210"/>
                <a:gd name="connsiteY1" fmla="*/ 0 h 144016"/>
                <a:gd name="connsiteX2" fmla="*/ 243210 w 243210"/>
                <a:gd name="connsiteY2" fmla="*/ 72008 h 144016"/>
                <a:gd name="connsiteX3" fmla="*/ 121605 w 243210"/>
                <a:gd name="connsiteY3" fmla="*/ 144016 h 144016"/>
                <a:gd name="connsiteX4" fmla="*/ 0 w 243210"/>
                <a:gd name="connsiteY4" fmla="*/ 144016 h 144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10" h="144016">
                  <a:moveTo>
                    <a:pt x="0" y="0"/>
                  </a:moveTo>
                  <a:lnTo>
                    <a:pt x="121605" y="0"/>
                  </a:lnTo>
                  <a:cubicBezTo>
                    <a:pt x="188766" y="0"/>
                    <a:pt x="243210" y="32239"/>
                    <a:pt x="243210" y="72008"/>
                  </a:cubicBezTo>
                  <a:cubicBezTo>
                    <a:pt x="243210" y="111777"/>
                    <a:pt x="188766" y="144016"/>
                    <a:pt x="121605" y="144016"/>
                  </a:cubicBezTo>
                  <a:lnTo>
                    <a:pt x="0" y="144016"/>
                  </a:lnTo>
                </a:path>
              </a:pathLst>
            </a:custGeom>
            <a:solidFill>
              <a:srgbClr val="F79646">
                <a:lumMod val="40000"/>
                <a:lumOff val="60000"/>
              </a:srgb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4874244" y="4054201"/>
              <a:ext cx="167502" cy="167502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4646865" y="4156804"/>
              <a:ext cx="101616" cy="119467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9" name="二等辺三角形 175"/>
            <p:cNvSpPr/>
            <p:nvPr/>
          </p:nvSpPr>
          <p:spPr>
            <a:xfrm rot="9900000">
              <a:off x="4721758" y="4325891"/>
              <a:ext cx="177284" cy="150916"/>
            </a:xfrm>
            <a:custGeom>
              <a:avLst/>
              <a:gdLst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88663 w 188663"/>
                <a:gd name="connsiteY2" fmla="*/ 144016 h 144016"/>
                <a:gd name="connsiteX3" fmla="*/ 0 w 188663"/>
                <a:gd name="connsiteY3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1048 w 188663"/>
                <a:gd name="connsiteY2" fmla="*/ 82629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44016 h 144016"/>
                <a:gd name="connsiteX1" fmla="*/ 48000 w 188663"/>
                <a:gd name="connsiteY1" fmla="*/ 0 h 144016"/>
                <a:gd name="connsiteX2" fmla="*/ 135527 w 188663"/>
                <a:gd name="connsiteY2" fmla="*/ 56711 h 144016"/>
                <a:gd name="connsiteX3" fmla="*/ 188663 w 188663"/>
                <a:gd name="connsiteY3" fmla="*/ 144016 h 144016"/>
                <a:gd name="connsiteX4" fmla="*/ 0 w 188663"/>
                <a:gd name="connsiteY4" fmla="*/ 144016 h 144016"/>
                <a:gd name="connsiteX0" fmla="*/ 0 w 188663"/>
                <a:gd name="connsiteY0" fmla="*/ 150916 h 150916"/>
                <a:gd name="connsiteX1" fmla="*/ 49849 w 188663"/>
                <a:gd name="connsiteY1" fmla="*/ 0 h 150916"/>
                <a:gd name="connsiteX2" fmla="*/ 135527 w 188663"/>
                <a:gd name="connsiteY2" fmla="*/ 63611 h 150916"/>
                <a:gd name="connsiteX3" fmla="*/ 188663 w 188663"/>
                <a:gd name="connsiteY3" fmla="*/ 150916 h 150916"/>
                <a:gd name="connsiteX4" fmla="*/ 0 w 188663"/>
                <a:gd name="connsiteY4" fmla="*/ 150916 h 150916"/>
                <a:gd name="connsiteX0" fmla="*/ 0 w 177284"/>
                <a:gd name="connsiteY0" fmla="*/ 126847 h 150916"/>
                <a:gd name="connsiteX1" fmla="*/ 38470 w 177284"/>
                <a:gd name="connsiteY1" fmla="*/ 0 h 150916"/>
                <a:gd name="connsiteX2" fmla="*/ 124148 w 177284"/>
                <a:gd name="connsiteY2" fmla="*/ 63611 h 150916"/>
                <a:gd name="connsiteX3" fmla="*/ 177284 w 177284"/>
                <a:gd name="connsiteY3" fmla="*/ 150916 h 150916"/>
                <a:gd name="connsiteX4" fmla="*/ 0 w 177284"/>
                <a:gd name="connsiteY4" fmla="*/ 126847 h 15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284" h="150916">
                  <a:moveTo>
                    <a:pt x="0" y="126847"/>
                  </a:moveTo>
                  <a:lnTo>
                    <a:pt x="38470" y="0"/>
                  </a:lnTo>
                  <a:cubicBezTo>
                    <a:pt x="67646" y="18904"/>
                    <a:pt x="74601" y="19527"/>
                    <a:pt x="124148" y="63611"/>
                  </a:cubicBezTo>
                  <a:cubicBezTo>
                    <a:pt x="165312" y="106393"/>
                    <a:pt x="159572" y="121814"/>
                    <a:pt x="177284" y="150916"/>
                  </a:cubicBezTo>
                  <a:lnTo>
                    <a:pt x="0" y="126847"/>
                  </a:ln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4914363" y="4096779"/>
              <a:ext cx="87263" cy="87263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7823522" y="1135472"/>
            <a:ext cx="1795319" cy="990247"/>
            <a:chOff x="5833341" y="2586299"/>
            <a:chExt cx="2411267" cy="1329986"/>
          </a:xfrm>
        </p:grpSpPr>
        <p:grpSp>
          <p:nvGrpSpPr>
            <p:cNvPr id="1145" name="グループ化 1144"/>
            <p:cNvGrpSpPr/>
            <p:nvPr/>
          </p:nvGrpSpPr>
          <p:grpSpPr>
            <a:xfrm>
              <a:off x="5833341" y="2586299"/>
              <a:ext cx="2411267" cy="1329986"/>
              <a:chOff x="4636184" y="3683190"/>
              <a:chExt cx="2411267" cy="1329986"/>
            </a:xfrm>
          </p:grpSpPr>
          <p:sp>
            <p:nvSpPr>
              <p:cNvPr id="1146" name="円/楕円 1145"/>
              <p:cNvSpPr/>
              <p:nvPr/>
            </p:nvSpPr>
            <p:spPr>
              <a:xfrm rot="17366186">
                <a:off x="6466707" y="4228911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7" name="円/楕円 1146"/>
              <p:cNvSpPr/>
              <p:nvPr/>
            </p:nvSpPr>
            <p:spPr>
              <a:xfrm rot="17366186">
                <a:off x="6467537" y="4372774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8" name="円/楕円 1147"/>
              <p:cNvSpPr/>
              <p:nvPr/>
            </p:nvSpPr>
            <p:spPr>
              <a:xfrm rot="4500000">
                <a:off x="4924035" y="4332774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円/楕円 1148"/>
              <p:cNvSpPr/>
              <p:nvPr/>
            </p:nvSpPr>
            <p:spPr>
              <a:xfrm rot="4500000">
                <a:off x="5073932" y="4443608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0" name="雲 1149"/>
              <p:cNvSpPr/>
              <p:nvPr/>
            </p:nvSpPr>
            <p:spPr>
              <a:xfrm rot="21324023">
                <a:off x="6600037" y="4165297"/>
                <a:ext cx="447414" cy="21602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1" name="雲 1150"/>
              <p:cNvSpPr/>
              <p:nvPr/>
            </p:nvSpPr>
            <p:spPr>
              <a:xfrm rot="461118">
                <a:off x="4880992" y="3717032"/>
                <a:ext cx="1872208" cy="129614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円/楕円 158"/>
              <p:cNvSpPr/>
              <p:nvPr/>
            </p:nvSpPr>
            <p:spPr>
              <a:xfrm>
                <a:off x="4664968" y="4005064"/>
                <a:ext cx="587301" cy="504056"/>
              </a:xfrm>
              <a:custGeom>
                <a:avLst/>
                <a:gdLst>
                  <a:gd name="connsiteX0" fmla="*/ 0 w 720080"/>
                  <a:gd name="connsiteY0" fmla="*/ 216024 h 432048"/>
                  <a:gd name="connsiteX1" fmla="*/ 360040 w 720080"/>
                  <a:gd name="connsiteY1" fmla="*/ 0 h 432048"/>
                  <a:gd name="connsiteX2" fmla="*/ 720080 w 720080"/>
                  <a:gd name="connsiteY2" fmla="*/ 216024 h 432048"/>
                  <a:gd name="connsiteX3" fmla="*/ 360040 w 720080"/>
                  <a:gd name="connsiteY3" fmla="*/ 432048 h 432048"/>
                  <a:gd name="connsiteX4" fmla="*/ 0 w 720080"/>
                  <a:gd name="connsiteY4" fmla="*/ 216024 h 432048"/>
                  <a:gd name="connsiteX0" fmla="*/ 0 w 515292"/>
                  <a:gd name="connsiteY0" fmla="*/ 216066 h 432138"/>
                  <a:gd name="connsiteX1" fmla="*/ 360040 w 515292"/>
                  <a:gd name="connsiteY1" fmla="*/ 42 h 432138"/>
                  <a:gd name="connsiteX2" fmla="*/ 515292 w 515292"/>
                  <a:gd name="connsiteY2" fmla="*/ 230354 h 432138"/>
                  <a:gd name="connsiteX3" fmla="*/ 360040 w 515292"/>
                  <a:gd name="connsiteY3" fmla="*/ 432090 h 432138"/>
                  <a:gd name="connsiteX4" fmla="*/ 0 w 515292"/>
                  <a:gd name="connsiteY4" fmla="*/ 216066 h 432138"/>
                  <a:gd name="connsiteX0" fmla="*/ 60 w 515352"/>
                  <a:gd name="connsiteY0" fmla="*/ 216158 h 432230"/>
                  <a:gd name="connsiteX1" fmla="*/ 360100 w 515352"/>
                  <a:gd name="connsiteY1" fmla="*/ 134 h 432230"/>
                  <a:gd name="connsiteX2" fmla="*/ 515352 w 515352"/>
                  <a:gd name="connsiteY2" fmla="*/ 230446 h 432230"/>
                  <a:gd name="connsiteX3" fmla="*/ 360100 w 515352"/>
                  <a:gd name="connsiteY3" fmla="*/ 432182 h 432230"/>
                  <a:gd name="connsiteX4" fmla="*/ 60 w 515352"/>
                  <a:gd name="connsiteY4" fmla="*/ 216158 h 432230"/>
                  <a:gd name="connsiteX0" fmla="*/ 1 w 515293"/>
                  <a:gd name="connsiteY0" fmla="*/ 216079 h 432151"/>
                  <a:gd name="connsiteX1" fmla="*/ 360041 w 515293"/>
                  <a:gd name="connsiteY1" fmla="*/ 55 h 432151"/>
                  <a:gd name="connsiteX2" fmla="*/ 515293 w 515293"/>
                  <a:gd name="connsiteY2" fmla="*/ 230367 h 432151"/>
                  <a:gd name="connsiteX3" fmla="*/ 360041 w 515293"/>
                  <a:gd name="connsiteY3" fmla="*/ 432103 h 432151"/>
                  <a:gd name="connsiteX4" fmla="*/ 1 w 515293"/>
                  <a:gd name="connsiteY4" fmla="*/ 216079 h 43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293" h="432151">
                    <a:moveTo>
                      <a:pt x="1" y="216079"/>
                    </a:moveTo>
                    <a:cubicBezTo>
                      <a:pt x="0" y="72960"/>
                      <a:pt x="274159" y="-2326"/>
                      <a:pt x="360041" y="55"/>
                    </a:cubicBezTo>
                    <a:cubicBezTo>
                      <a:pt x="445923" y="2436"/>
                      <a:pt x="515293" y="111060"/>
                      <a:pt x="515293" y="230367"/>
                    </a:cubicBezTo>
                    <a:cubicBezTo>
                      <a:pt x="515293" y="349674"/>
                      <a:pt x="445923" y="434484"/>
                      <a:pt x="360041" y="432103"/>
                    </a:cubicBezTo>
                    <a:cubicBezTo>
                      <a:pt x="274159" y="429722"/>
                      <a:pt x="2" y="359198"/>
                      <a:pt x="1" y="216079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53" name="グループ化 1152"/>
              <p:cNvGrpSpPr/>
              <p:nvPr/>
            </p:nvGrpSpPr>
            <p:grpSpPr>
              <a:xfrm rot="2700000">
                <a:off x="5146562" y="3665579"/>
                <a:ext cx="486943" cy="522166"/>
                <a:chOff x="5135962" y="3450868"/>
                <a:chExt cx="435372" cy="466864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57" name="フローチャート: 結合子 160"/>
                <p:cNvSpPr/>
                <p:nvPr/>
              </p:nvSpPr>
              <p:spPr>
                <a:xfrm>
                  <a:off x="5135962" y="3510334"/>
                  <a:ext cx="407398" cy="407398"/>
                </a:xfrm>
                <a:prstGeom prst="flowChartConnector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8" name="フローチャート: 結合子 161"/>
                <p:cNvSpPr/>
                <p:nvPr/>
              </p:nvSpPr>
              <p:spPr>
                <a:xfrm>
                  <a:off x="5234938" y="3614443"/>
                  <a:ext cx="288032" cy="288032"/>
                </a:xfrm>
                <a:prstGeom prst="flowChartConnector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9" name="フローチャート: 結合子 162"/>
                <p:cNvSpPr/>
                <p:nvPr/>
              </p:nvSpPr>
              <p:spPr>
                <a:xfrm>
                  <a:off x="5251522" y="3624808"/>
                  <a:ext cx="191810" cy="191810"/>
                </a:xfrm>
                <a:prstGeom prst="flowChartConnector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0" name="月 164"/>
                <p:cNvSpPr/>
                <p:nvPr/>
              </p:nvSpPr>
              <p:spPr>
                <a:xfrm rot="3560797">
                  <a:off x="5306610" y="3417273"/>
                  <a:ext cx="231129" cy="298319"/>
                </a:xfrm>
                <a:custGeom>
                  <a:avLst/>
                  <a:gdLst>
                    <a:gd name="connsiteX0" fmla="*/ 195933 w 195933"/>
                    <a:gd name="connsiteY0" fmla="*/ 391866 h 391866"/>
                    <a:gd name="connsiteX1" fmla="*/ 0 w 195933"/>
                    <a:gd name="connsiteY1" fmla="*/ 195933 h 391866"/>
                    <a:gd name="connsiteX2" fmla="*/ 195933 w 195933"/>
                    <a:gd name="connsiteY2" fmla="*/ 0 h 391866"/>
                    <a:gd name="connsiteX3" fmla="*/ 97967 w 195933"/>
                    <a:gd name="connsiteY3" fmla="*/ 195933 h 391866"/>
                    <a:gd name="connsiteX4" fmla="*/ 195933 w 195933"/>
                    <a:gd name="connsiteY4" fmla="*/ 391866 h 391866"/>
                    <a:gd name="connsiteX0" fmla="*/ 195933 w 201747"/>
                    <a:gd name="connsiteY0" fmla="*/ 391866 h 398867"/>
                    <a:gd name="connsiteX1" fmla="*/ 0 w 201747"/>
                    <a:gd name="connsiteY1" fmla="*/ 195933 h 398867"/>
                    <a:gd name="connsiteX2" fmla="*/ 195933 w 201747"/>
                    <a:gd name="connsiteY2" fmla="*/ 0 h 398867"/>
                    <a:gd name="connsiteX3" fmla="*/ 97967 w 201747"/>
                    <a:gd name="connsiteY3" fmla="*/ 195933 h 398867"/>
                    <a:gd name="connsiteX4" fmla="*/ 145471 w 201747"/>
                    <a:gd name="connsiteY4" fmla="*/ 340230 h 398867"/>
                    <a:gd name="connsiteX5" fmla="*/ 195933 w 201747"/>
                    <a:gd name="connsiteY5" fmla="*/ 391866 h 398867"/>
                    <a:gd name="connsiteX0" fmla="*/ 195933 w 287373"/>
                    <a:gd name="connsiteY0" fmla="*/ 391866 h 483306"/>
                    <a:gd name="connsiteX1" fmla="*/ 0 w 287373"/>
                    <a:gd name="connsiteY1" fmla="*/ 195933 h 483306"/>
                    <a:gd name="connsiteX2" fmla="*/ 195933 w 287373"/>
                    <a:gd name="connsiteY2" fmla="*/ 0 h 483306"/>
                    <a:gd name="connsiteX3" fmla="*/ 97967 w 287373"/>
                    <a:gd name="connsiteY3" fmla="*/ 195933 h 483306"/>
                    <a:gd name="connsiteX4" fmla="*/ 145471 w 287373"/>
                    <a:gd name="connsiteY4" fmla="*/ 340230 h 483306"/>
                    <a:gd name="connsiteX5" fmla="*/ 287373 w 287373"/>
                    <a:gd name="connsiteY5" fmla="*/ 483306 h 483306"/>
                    <a:gd name="connsiteX0" fmla="*/ 0 w 287373"/>
                    <a:gd name="connsiteY0" fmla="*/ 195933 h 483306"/>
                    <a:gd name="connsiteX1" fmla="*/ 195933 w 287373"/>
                    <a:gd name="connsiteY1" fmla="*/ 0 h 483306"/>
                    <a:gd name="connsiteX2" fmla="*/ 97967 w 287373"/>
                    <a:gd name="connsiteY2" fmla="*/ 195933 h 483306"/>
                    <a:gd name="connsiteX3" fmla="*/ 145471 w 287373"/>
                    <a:gd name="connsiteY3" fmla="*/ 340230 h 483306"/>
                    <a:gd name="connsiteX4" fmla="*/ 287373 w 287373"/>
                    <a:gd name="connsiteY4" fmla="*/ 483306 h 483306"/>
                    <a:gd name="connsiteX0" fmla="*/ 0 w 195933"/>
                    <a:gd name="connsiteY0" fmla="*/ 195933 h 340230"/>
                    <a:gd name="connsiteX1" fmla="*/ 195933 w 195933"/>
                    <a:gd name="connsiteY1" fmla="*/ 0 h 340230"/>
                    <a:gd name="connsiteX2" fmla="*/ 97967 w 195933"/>
                    <a:gd name="connsiteY2" fmla="*/ 195933 h 340230"/>
                    <a:gd name="connsiteX3" fmla="*/ 145471 w 195933"/>
                    <a:gd name="connsiteY3" fmla="*/ 340230 h 340230"/>
                    <a:gd name="connsiteX0" fmla="*/ 0 w 195933"/>
                    <a:gd name="connsiteY0" fmla="*/ 195933 h 195933"/>
                    <a:gd name="connsiteX1" fmla="*/ 195933 w 195933"/>
                    <a:gd name="connsiteY1" fmla="*/ 0 h 195933"/>
                    <a:gd name="connsiteX2" fmla="*/ 97967 w 195933"/>
                    <a:gd name="connsiteY2" fmla="*/ 195933 h 195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33" h="195933">
                      <a:moveTo>
                        <a:pt x="0" y="195933"/>
                      </a:moveTo>
                      <a:cubicBezTo>
                        <a:pt x="0" y="87722"/>
                        <a:pt x="87722" y="0"/>
                        <a:pt x="195933" y="0"/>
                      </a:cubicBezTo>
                      <a:cubicBezTo>
                        <a:pt x="134262" y="46253"/>
                        <a:pt x="97967" y="118844"/>
                        <a:pt x="97967" y="195933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4" name="フローチャート: 論理積ゲート 163"/>
              <p:cNvSpPr/>
              <p:nvPr/>
            </p:nvSpPr>
            <p:spPr>
              <a:xfrm rot="19800000">
                <a:off x="5175193" y="4047530"/>
                <a:ext cx="200539" cy="144016"/>
              </a:xfrm>
              <a:custGeom>
                <a:avLst/>
                <a:gdLst>
                  <a:gd name="connsiteX0" fmla="*/ 0 w 243209"/>
                  <a:gd name="connsiteY0" fmla="*/ 0 h 144016"/>
                  <a:gd name="connsiteX1" fmla="*/ 121605 w 243209"/>
                  <a:gd name="connsiteY1" fmla="*/ 0 h 144016"/>
                  <a:gd name="connsiteX2" fmla="*/ 243210 w 243209"/>
                  <a:gd name="connsiteY2" fmla="*/ 72008 h 144016"/>
                  <a:gd name="connsiteX3" fmla="*/ 121605 w 243209"/>
                  <a:gd name="connsiteY3" fmla="*/ 144016 h 144016"/>
                  <a:gd name="connsiteX4" fmla="*/ 0 w 243209"/>
                  <a:gd name="connsiteY4" fmla="*/ 144016 h 144016"/>
                  <a:gd name="connsiteX5" fmla="*/ 0 w 243209"/>
                  <a:gd name="connsiteY5" fmla="*/ 0 h 144016"/>
                  <a:gd name="connsiteX0" fmla="*/ 3533 w 246743"/>
                  <a:gd name="connsiteY0" fmla="*/ 0 h 144016"/>
                  <a:gd name="connsiteX1" fmla="*/ 125138 w 246743"/>
                  <a:gd name="connsiteY1" fmla="*/ 0 h 144016"/>
                  <a:gd name="connsiteX2" fmla="*/ 246743 w 246743"/>
                  <a:gd name="connsiteY2" fmla="*/ 72008 h 144016"/>
                  <a:gd name="connsiteX3" fmla="*/ 125138 w 246743"/>
                  <a:gd name="connsiteY3" fmla="*/ 144016 h 144016"/>
                  <a:gd name="connsiteX4" fmla="*/ 3533 w 246743"/>
                  <a:gd name="connsiteY4" fmla="*/ 144016 h 144016"/>
                  <a:gd name="connsiteX5" fmla="*/ 0 w 246743"/>
                  <a:gd name="connsiteY5" fmla="*/ 64572 h 144016"/>
                  <a:gd name="connsiteX6" fmla="*/ 3533 w 246743"/>
                  <a:gd name="connsiteY6" fmla="*/ 0 h 144016"/>
                  <a:gd name="connsiteX0" fmla="*/ 0 w 246743"/>
                  <a:gd name="connsiteY0" fmla="*/ 64572 h 156012"/>
                  <a:gd name="connsiteX1" fmla="*/ 3533 w 246743"/>
                  <a:gd name="connsiteY1" fmla="*/ 0 h 156012"/>
                  <a:gd name="connsiteX2" fmla="*/ 125138 w 246743"/>
                  <a:gd name="connsiteY2" fmla="*/ 0 h 156012"/>
                  <a:gd name="connsiteX3" fmla="*/ 246743 w 246743"/>
                  <a:gd name="connsiteY3" fmla="*/ 72008 h 156012"/>
                  <a:gd name="connsiteX4" fmla="*/ 125138 w 246743"/>
                  <a:gd name="connsiteY4" fmla="*/ 144016 h 156012"/>
                  <a:gd name="connsiteX5" fmla="*/ 3533 w 246743"/>
                  <a:gd name="connsiteY5" fmla="*/ 144016 h 156012"/>
                  <a:gd name="connsiteX6" fmla="*/ 91440 w 246743"/>
                  <a:gd name="connsiteY6" fmla="*/ 156012 h 156012"/>
                  <a:gd name="connsiteX0" fmla="*/ 12 w 243222"/>
                  <a:gd name="connsiteY0" fmla="*/ 0 h 156012"/>
                  <a:gd name="connsiteX1" fmla="*/ 121617 w 243222"/>
                  <a:gd name="connsiteY1" fmla="*/ 0 h 156012"/>
                  <a:gd name="connsiteX2" fmla="*/ 243222 w 243222"/>
                  <a:gd name="connsiteY2" fmla="*/ 72008 h 156012"/>
                  <a:gd name="connsiteX3" fmla="*/ 121617 w 243222"/>
                  <a:gd name="connsiteY3" fmla="*/ 144016 h 156012"/>
                  <a:gd name="connsiteX4" fmla="*/ 12 w 243222"/>
                  <a:gd name="connsiteY4" fmla="*/ 144016 h 156012"/>
                  <a:gd name="connsiteX5" fmla="*/ 87919 w 243222"/>
                  <a:gd name="connsiteY5" fmla="*/ 156012 h 156012"/>
                  <a:gd name="connsiteX0" fmla="*/ 0 w 243210"/>
                  <a:gd name="connsiteY0" fmla="*/ 0 h 144016"/>
                  <a:gd name="connsiteX1" fmla="*/ 121605 w 243210"/>
                  <a:gd name="connsiteY1" fmla="*/ 0 h 144016"/>
                  <a:gd name="connsiteX2" fmla="*/ 243210 w 243210"/>
                  <a:gd name="connsiteY2" fmla="*/ 72008 h 144016"/>
                  <a:gd name="connsiteX3" fmla="*/ 121605 w 243210"/>
                  <a:gd name="connsiteY3" fmla="*/ 144016 h 144016"/>
                  <a:gd name="connsiteX4" fmla="*/ 0 w 243210"/>
                  <a:gd name="connsiteY4" fmla="*/ 144016 h 144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210" h="144016">
                    <a:moveTo>
                      <a:pt x="0" y="0"/>
                    </a:moveTo>
                    <a:lnTo>
                      <a:pt x="121605" y="0"/>
                    </a:lnTo>
                    <a:cubicBezTo>
                      <a:pt x="188766" y="0"/>
                      <a:pt x="243210" y="32239"/>
                      <a:pt x="243210" y="72008"/>
                    </a:cubicBezTo>
                    <a:cubicBezTo>
                      <a:pt x="243210" y="111777"/>
                      <a:pt x="188766" y="144016"/>
                      <a:pt x="121605" y="144016"/>
                    </a:cubicBezTo>
                    <a:lnTo>
                      <a:pt x="0" y="144016"/>
                    </a:lnTo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円/楕円 1154"/>
              <p:cNvSpPr/>
              <p:nvPr/>
            </p:nvSpPr>
            <p:spPr>
              <a:xfrm>
                <a:off x="4636184" y="4151051"/>
                <a:ext cx="115255" cy="100288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二等辺三角形 175"/>
              <p:cNvSpPr/>
              <p:nvPr/>
            </p:nvSpPr>
            <p:spPr>
              <a:xfrm rot="9900000">
                <a:off x="4721758" y="4325891"/>
                <a:ext cx="177284" cy="150916"/>
              </a:xfrm>
              <a:custGeom>
                <a:avLst/>
                <a:gdLst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88663 w 188663"/>
                  <a:gd name="connsiteY2" fmla="*/ 144016 h 144016"/>
                  <a:gd name="connsiteX3" fmla="*/ 0 w 188663"/>
                  <a:gd name="connsiteY3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1048 w 188663"/>
                  <a:gd name="connsiteY2" fmla="*/ 82629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50916 h 150916"/>
                  <a:gd name="connsiteX1" fmla="*/ 49849 w 188663"/>
                  <a:gd name="connsiteY1" fmla="*/ 0 h 150916"/>
                  <a:gd name="connsiteX2" fmla="*/ 135527 w 188663"/>
                  <a:gd name="connsiteY2" fmla="*/ 63611 h 150916"/>
                  <a:gd name="connsiteX3" fmla="*/ 188663 w 188663"/>
                  <a:gd name="connsiteY3" fmla="*/ 150916 h 150916"/>
                  <a:gd name="connsiteX4" fmla="*/ 0 w 188663"/>
                  <a:gd name="connsiteY4" fmla="*/ 150916 h 150916"/>
                  <a:gd name="connsiteX0" fmla="*/ 0 w 177284"/>
                  <a:gd name="connsiteY0" fmla="*/ 126847 h 150916"/>
                  <a:gd name="connsiteX1" fmla="*/ 38470 w 177284"/>
                  <a:gd name="connsiteY1" fmla="*/ 0 h 150916"/>
                  <a:gd name="connsiteX2" fmla="*/ 124148 w 177284"/>
                  <a:gd name="connsiteY2" fmla="*/ 63611 h 150916"/>
                  <a:gd name="connsiteX3" fmla="*/ 177284 w 177284"/>
                  <a:gd name="connsiteY3" fmla="*/ 150916 h 150916"/>
                  <a:gd name="connsiteX4" fmla="*/ 0 w 177284"/>
                  <a:gd name="connsiteY4" fmla="*/ 126847 h 15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284" h="150916">
                    <a:moveTo>
                      <a:pt x="0" y="126847"/>
                    </a:moveTo>
                    <a:lnTo>
                      <a:pt x="38470" y="0"/>
                    </a:lnTo>
                    <a:cubicBezTo>
                      <a:pt x="67646" y="18904"/>
                      <a:pt x="74601" y="19527"/>
                      <a:pt x="124148" y="63611"/>
                    </a:cubicBezTo>
                    <a:cubicBezTo>
                      <a:pt x="165312" y="106393"/>
                      <a:pt x="159572" y="121814"/>
                      <a:pt x="177284" y="150916"/>
                    </a:cubicBezTo>
                    <a:lnTo>
                      <a:pt x="0" y="126847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61" name="アーチ 1160"/>
            <p:cNvSpPr/>
            <p:nvPr/>
          </p:nvSpPr>
          <p:spPr>
            <a:xfrm>
              <a:off x="5916684" y="2972533"/>
              <a:ext cx="168098" cy="168098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893495" y="3106233"/>
            <a:ext cx="1795319" cy="990247"/>
            <a:chOff x="8546061" y="2586299"/>
            <a:chExt cx="2411267" cy="1329986"/>
          </a:xfrm>
        </p:grpSpPr>
        <p:grpSp>
          <p:nvGrpSpPr>
            <p:cNvPr id="1162" name="グループ化 1161"/>
            <p:cNvGrpSpPr/>
            <p:nvPr/>
          </p:nvGrpSpPr>
          <p:grpSpPr>
            <a:xfrm>
              <a:off x="8546061" y="2586299"/>
              <a:ext cx="2411267" cy="1329986"/>
              <a:chOff x="4636184" y="3683190"/>
              <a:chExt cx="2411267" cy="1329986"/>
            </a:xfrm>
          </p:grpSpPr>
          <p:sp>
            <p:nvSpPr>
              <p:cNvPr id="1163" name="円/楕円 1162"/>
              <p:cNvSpPr/>
              <p:nvPr/>
            </p:nvSpPr>
            <p:spPr>
              <a:xfrm rot="17366186">
                <a:off x="6466707" y="4228911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円/楕円 1163"/>
              <p:cNvSpPr/>
              <p:nvPr/>
            </p:nvSpPr>
            <p:spPr>
              <a:xfrm rot="17366186">
                <a:off x="6467537" y="4372774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5" name="円/楕円 1164"/>
              <p:cNvSpPr/>
              <p:nvPr/>
            </p:nvSpPr>
            <p:spPr>
              <a:xfrm rot="4500000">
                <a:off x="4924035" y="4332774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円/楕円 1165"/>
              <p:cNvSpPr/>
              <p:nvPr/>
            </p:nvSpPr>
            <p:spPr>
              <a:xfrm rot="4500000">
                <a:off x="5073932" y="4443608"/>
                <a:ext cx="216024" cy="678202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7" name="雲 1166"/>
              <p:cNvSpPr/>
              <p:nvPr/>
            </p:nvSpPr>
            <p:spPr>
              <a:xfrm rot="21324023">
                <a:off x="6600037" y="4165297"/>
                <a:ext cx="447414" cy="21602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8" name="雲 1167"/>
              <p:cNvSpPr/>
              <p:nvPr/>
            </p:nvSpPr>
            <p:spPr>
              <a:xfrm rot="461118">
                <a:off x="4880992" y="3717032"/>
                <a:ext cx="1872208" cy="1296144"/>
              </a:xfrm>
              <a:prstGeom prst="cloud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円/楕円 158"/>
              <p:cNvSpPr/>
              <p:nvPr/>
            </p:nvSpPr>
            <p:spPr>
              <a:xfrm>
                <a:off x="4664968" y="4005064"/>
                <a:ext cx="587301" cy="504056"/>
              </a:xfrm>
              <a:custGeom>
                <a:avLst/>
                <a:gdLst>
                  <a:gd name="connsiteX0" fmla="*/ 0 w 720080"/>
                  <a:gd name="connsiteY0" fmla="*/ 216024 h 432048"/>
                  <a:gd name="connsiteX1" fmla="*/ 360040 w 720080"/>
                  <a:gd name="connsiteY1" fmla="*/ 0 h 432048"/>
                  <a:gd name="connsiteX2" fmla="*/ 720080 w 720080"/>
                  <a:gd name="connsiteY2" fmla="*/ 216024 h 432048"/>
                  <a:gd name="connsiteX3" fmla="*/ 360040 w 720080"/>
                  <a:gd name="connsiteY3" fmla="*/ 432048 h 432048"/>
                  <a:gd name="connsiteX4" fmla="*/ 0 w 720080"/>
                  <a:gd name="connsiteY4" fmla="*/ 216024 h 432048"/>
                  <a:gd name="connsiteX0" fmla="*/ 0 w 515292"/>
                  <a:gd name="connsiteY0" fmla="*/ 216066 h 432138"/>
                  <a:gd name="connsiteX1" fmla="*/ 360040 w 515292"/>
                  <a:gd name="connsiteY1" fmla="*/ 42 h 432138"/>
                  <a:gd name="connsiteX2" fmla="*/ 515292 w 515292"/>
                  <a:gd name="connsiteY2" fmla="*/ 230354 h 432138"/>
                  <a:gd name="connsiteX3" fmla="*/ 360040 w 515292"/>
                  <a:gd name="connsiteY3" fmla="*/ 432090 h 432138"/>
                  <a:gd name="connsiteX4" fmla="*/ 0 w 515292"/>
                  <a:gd name="connsiteY4" fmla="*/ 216066 h 432138"/>
                  <a:gd name="connsiteX0" fmla="*/ 60 w 515352"/>
                  <a:gd name="connsiteY0" fmla="*/ 216158 h 432230"/>
                  <a:gd name="connsiteX1" fmla="*/ 360100 w 515352"/>
                  <a:gd name="connsiteY1" fmla="*/ 134 h 432230"/>
                  <a:gd name="connsiteX2" fmla="*/ 515352 w 515352"/>
                  <a:gd name="connsiteY2" fmla="*/ 230446 h 432230"/>
                  <a:gd name="connsiteX3" fmla="*/ 360100 w 515352"/>
                  <a:gd name="connsiteY3" fmla="*/ 432182 h 432230"/>
                  <a:gd name="connsiteX4" fmla="*/ 60 w 515352"/>
                  <a:gd name="connsiteY4" fmla="*/ 216158 h 432230"/>
                  <a:gd name="connsiteX0" fmla="*/ 1 w 515293"/>
                  <a:gd name="connsiteY0" fmla="*/ 216079 h 432151"/>
                  <a:gd name="connsiteX1" fmla="*/ 360041 w 515293"/>
                  <a:gd name="connsiteY1" fmla="*/ 55 h 432151"/>
                  <a:gd name="connsiteX2" fmla="*/ 515293 w 515293"/>
                  <a:gd name="connsiteY2" fmla="*/ 230367 h 432151"/>
                  <a:gd name="connsiteX3" fmla="*/ 360041 w 515293"/>
                  <a:gd name="connsiteY3" fmla="*/ 432103 h 432151"/>
                  <a:gd name="connsiteX4" fmla="*/ 1 w 515293"/>
                  <a:gd name="connsiteY4" fmla="*/ 216079 h 43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293" h="432151">
                    <a:moveTo>
                      <a:pt x="1" y="216079"/>
                    </a:moveTo>
                    <a:cubicBezTo>
                      <a:pt x="0" y="72960"/>
                      <a:pt x="274159" y="-2326"/>
                      <a:pt x="360041" y="55"/>
                    </a:cubicBezTo>
                    <a:cubicBezTo>
                      <a:pt x="445923" y="2436"/>
                      <a:pt x="515293" y="111060"/>
                      <a:pt x="515293" y="230367"/>
                    </a:cubicBezTo>
                    <a:cubicBezTo>
                      <a:pt x="515293" y="349674"/>
                      <a:pt x="445923" y="434484"/>
                      <a:pt x="360041" y="432103"/>
                    </a:cubicBezTo>
                    <a:cubicBezTo>
                      <a:pt x="274159" y="429722"/>
                      <a:pt x="2" y="359198"/>
                      <a:pt x="1" y="216079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70" name="グループ化 1169"/>
              <p:cNvGrpSpPr/>
              <p:nvPr/>
            </p:nvGrpSpPr>
            <p:grpSpPr>
              <a:xfrm rot="2700000">
                <a:off x="5146562" y="3665579"/>
                <a:ext cx="486943" cy="522166"/>
                <a:chOff x="5135962" y="3450868"/>
                <a:chExt cx="435372" cy="466864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74" name="フローチャート: 結合子 160"/>
                <p:cNvSpPr/>
                <p:nvPr/>
              </p:nvSpPr>
              <p:spPr>
                <a:xfrm>
                  <a:off x="5135962" y="3510334"/>
                  <a:ext cx="407398" cy="407398"/>
                </a:xfrm>
                <a:prstGeom prst="flowChartConnector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フローチャート: 結合子 161"/>
                <p:cNvSpPr/>
                <p:nvPr/>
              </p:nvSpPr>
              <p:spPr>
                <a:xfrm>
                  <a:off x="5234938" y="3614443"/>
                  <a:ext cx="288032" cy="288032"/>
                </a:xfrm>
                <a:prstGeom prst="flowChartConnector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6" name="フローチャート: 結合子 162"/>
                <p:cNvSpPr/>
                <p:nvPr/>
              </p:nvSpPr>
              <p:spPr>
                <a:xfrm>
                  <a:off x="5251522" y="3624808"/>
                  <a:ext cx="191810" cy="191810"/>
                </a:xfrm>
                <a:prstGeom prst="flowChartConnector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月 164"/>
                <p:cNvSpPr/>
                <p:nvPr/>
              </p:nvSpPr>
              <p:spPr>
                <a:xfrm rot="3560797">
                  <a:off x="5306610" y="3417273"/>
                  <a:ext cx="231129" cy="298319"/>
                </a:xfrm>
                <a:custGeom>
                  <a:avLst/>
                  <a:gdLst>
                    <a:gd name="connsiteX0" fmla="*/ 195933 w 195933"/>
                    <a:gd name="connsiteY0" fmla="*/ 391866 h 391866"/>
                    <a:gd name="connsiteX1" fmla="*/ 0 w 195933"/>
                    <a:gd name="connsiteY1" fmla="*/ 195933 h 391866"/>
                    <a:gd name="connsiteX2" fmla="*/ 195933 w 195933"/>
                    <a:gd name="connsiteY2" fmla="*/ 0 h 391866"/>
                    <a:gd name="connsiteX3" fmla="*/ 97967 w 195933"/>
                    <a:gd name="connsiteY3" fmla="*/ 195933 h 391866"/>
                    <a:gd name="connsiteX4" fmla="*/ 195933 w 195933"/>
                    <a:gd name="connsiteY4" fmla="*/ 391866 h 391866"/>
                    <a:gd name="connsiteX0" fmla="*/ 195933 w 201747"/>
                    <a:gd name="connsiteY0" fmla="*/ 391866 h 398867"/>
                    <a:gd name="connsiteX1" fmla="*/ 0 w 201747"/>
                    <a:gd name="connsiteY1" fmla="*/ 195933 h 398867"/>
                    <a:gd name="connsiteX2" fmla="*/ 195933 w 201747"/>
                    <a:gd name="connsiteY2" fmla="*/ 0 h 398867"/>
                    <a:gd name="connsiteX3" fmla="*/ 97967 w 201747"/>
                    <a:gd name="connsiteY3" fmla="*/ 195933 h 398867"/>
                    <a:gd name="connsiteX4" fmla="*/ 145471 w 201747"/>
                    <a:gd name="connsiteY4" fmla="*/ 340230 h 398867"/>
                    <a:gd name="connsiteX5" fmla="*/ 195933 w 201747"/>
                    <a:gd name="connsiteY5" fmla="*/ 391866 h 398867"/>
                    <a:gd name="connsiteX0" fmla="*/ 195933 w 287373"/>
                    <a:gd name="connsiteY0" fmla="*/ 391866 h 483306"/>
                    <a:gd name="connsiteX1" fmla="*/ 0 w 287373"/>
                    <a:gd name="connsiteY1" fmla="*/ 195933 h 483306"/>
                    <a:gd name="connsiteX2" fmla="*/ 195933 w 287373"/>
                    <a:gd name="connsiteY2" fmla="*/ 0 h 483306"/>
                    <a:gd name="connsiteX3" fmla="*/ 97967 w 287373"/>
                    <a:gd name="connsiteY3" fmla="*/ 195933 h 483306"/>
                    <a:gd name="connsiteX4" fmla="*/ 145471 w 287373"/>
                    <a:gd name="connsiteY4" fmla="*/ 340230 h 483306"/>
                    <a:gd name="connsiteX5" fmla="*/ 287373 w 287373"/>
                    <a:gd name="connsiteY5" fmla="*/ 483306 h 483306"/>
                    <a:gd name="connsiteX0" fmla="*/ 0 w 287373"/>
                    <a:gd name="connsiteY0" fmla="*/ 195933 h 483306"/>
                    <a:gd name="connsiteX1" fmla="*/ 195933 w 287373"/>
                    <a:gd name="connsiteY1" fmla="*/ 0 h 483306"/>
                    <a:gd name="connsiteX2" fmla="*/ 97967 w 287373"/>
                    <a:gd name="connsiteY2" fmla="*/ 195933 h 483306"/>
                    <a:gd name="connsiteX3" fmla="*/ 145471 w 287373"/>
                    <a:gd name="connsiteY3" fmla="*/ 340230 h 483306"/>
                    <a:gd name="connsiteX4" fmla="*/ 287373 w 287373"/>
                    <a:gd name="connsiteY4" fmla="*/ 483306 h 483306"/>
                    <a:gd name="connsiteX0" fmla="*/ 0 w 195933"/>
                    <a:gd name="connsiteY0" fmla="*/ 195933 h 340230"/>
                    <a:gd name="connsiteX1" fmla="*/ 195933 w 195933"/>
                    <a:gd name="connsiteY1" fmla="*/ 0 h 340230"/>
                    <a:gd name="connsiteX2" fmla="*/ 97967 w 195933"/>
                    <a:gd name="connsiteY2" fmla="*/ 195933 h 340230"/>
                    <a:gd name="connsiteX3" fmla="*/ 145471 w 195933"/>
                    <a:gd name="connsiteY3" fmla="*/ 340230 h 340230"/>
                    <a:gd name="connsiteX0" fmla="*/ 0 w 195933"/>
                    <a:gd name="connsiteY0" fmla="*/ 195933 h 195933"/>
                    <a:gd name="connsiteX1" fmla="*/ 195933 w 195933"/>
                    <a:gd name="connsiteY1" fmla="*/ 0 h 195933"/>
                    <a:gd name="connsiteX2" fmla="*/ 97967 w 195933"/>
                    <a:gd name="connsiteY2" fmla="*/ 195933 h 195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33" h="195933">
                      <a:moveTo>
                        <a:pt x="0" y="195933"/>
                      </a:moveTo>
                      <a:cubicBezTo>
                        <a:pt x="0" y="87722"/>
                        <a:pt x="87722" y="0"/>
                        <a:pt x="195933" y="0"/>
                      </a:cubicBezTo>
                      <a:cubicBezTo>
                        <a:pt x="134262" y="46253"/>
                        <a:pt x="97967" y="118844"/>
                        <a:pt x="97967" y="195933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1" name="フローチャート: 論理積ゲート 163"/>
              <p:cNvSpPr/>
              <p:nvPr/>
            </p:nvSpPr>
            <p:spPr>
              <a:xfrm rot="19800000">
                <a:off x="5175193" y="4047530"/>
                <a:ext cx="200539" cy="144016"/>
              </a:xfrm>
              <a:custGeom>
                <a:avLst/>
                <a:gdLst>
                  <a:gd name="connsiteX0" fmla="*/ 0 w 243209"/>
                  <a:gd name="connsiteY0" fmla="*/ 0 h 144016"/>
                  <a:gd name="connsiteX1" fmla="*/ 121605 w 243209"/>
                  <a:gd name="connsiteY1" fmla="*/ 0 h 144016"/>
                  <a:gd name="connsiteX2" fmla="*/ 243210 w 243209"/>
                  <a:gd name="connsiteY2" fmla="*/ 72008 h 144016"/>
                  <a:gd name="connsiteX3" fmla="*/ 121605 w 243209"/>
                  <a:gd name="connsiteY3" fmla="*/ 144016 h 144016"/>
                  <a:gd name="connsiteX4" fmla="*/ 0 w 243209"/>
                  <a:gd name="connsiteY4" fmla="*/ 144016 h 144016"/>
                  <a:gd name="connsiteX5" fmla="*/ 0 w 243209"/>
                  <a:gd name="connsiteY5" fmla="*/ 0 h 144016"/>
                  <a:gd name="connsiteX0" fmla="*/ 3533 w 246743"/>
                  <a:gd name="connsiteY0" fmla="*/ 0 h 144016"/>
                  <a:gd name="connsiteX1" fmla="*/ 125138 w 246743"/>
                  <a:gd name="connsiteY1" fmla="*/ 0 h 144016"/>
                  <a:gd name="connsiteX2" fmla="*/ 246743 w 246743"/>
                  <a:gd name="connsiteY2" fmla="*/ 72008 h 144016"/>
                  <a:gd name="connsiteX3" fmla="*/ 125138 w 246743"/>
                  <a:gd name="connsiteY3" fmla="*/ 144016 h 144016"/>
                  <a:gd name="connsiteX4" fmla="*/ 3533 w 246743"/>
                  <a:gd name="connsiteY4" fmla="*/ 144016 h 144016"/>
                  <a:gd name="connsiteX5" fmla="*/ 0 w 246743"/>
                  <a:gd name="connsiteY5" fmla="*/ 64572 h 144016"/>
                  <a:gd name="connsiteX6" fmla="*/ 3533 w 246743"/>
                  <a:gd name="connsiteY6" fmla="*/ 0 h 144016"/>
                  <a:gd name="connsiteX0" fmla="*/ 0 w 246743"/>
                  <a:gd name="connsiteY0" fmla="*/ 64572 h 156012"/>
                  <a:gd name="connsiteX1" fmla="*/ 3533 w 246743"/>
                  <a:gd name="connsiteY1" fmla="*/ 0 h 156012"/>
                  <a:gd name="connsiteX2" fmla="*/ 125138 w 246743"/>
                  <a:gd name="connsiteY2" fmla="*/ 0 h 156012"/>
                  <a:gd name="connsiteX3" fmla="*/ 246743 w 246743"/>
                  <a:gd name="connsiteY3" fmla="*/ 72008 h 156012"/>
                  <a:gd name="connsiteX4" fmla="*/ 125138 w 246743"/>
                  <a:gd name="connsiteY4" fmla="*/ 144016 h 156012"/>
                  <a:gd name="connsiteX5" fmla="*/ 3533 w 246743"/>
                  <a:gd name="connsiteY5" fmla="*/ 144016 h 156012"/>
                  <a:gd name="connsiteX6" fmla="*/ 91440 w 246743"/>
                  <a:gd name="connsiteY6" fmla="*/ 156012 h 156012"/>
                  <a:gd name="connsiteX0" fmla="*/ 12 w 243222"/>
                  <a:gd name="connsiteY0" fmla="*/ 0 h 156012"/>
                  <a:gd name="connsiteX1" fmla="*/ 121617 w 243222"/>
                  <a:gd name="connsiteY1" fmla="*/ 0 h 156012"/>
                  <a:gd name="connsiteX2" fmla="*/ 243222 w 243222"/>
                  <a:gd name="connsiteY2" fmla="*/ 72008 h 156012"/>
                  <a:gd name="connsiteX3" fmla="*/ 121617 w 243222"/>
                  <a:gd name="connsiteY3" fmla="*/ 144016 h 156012"/>
                  <a:gd name="connsiteX4" fmla="*/ 12 w 243222"/>
                  <a:gd name="connsiteY4" fmla="*/ 144016 h 156012"/>
                  <a:gd name="connsiteX5" fmla="*/ 87919 w 243222"/>
                  <a:gd name="connsiteY5" fmla="*/ 156012 h 156012"/>
                  <a:gd name="connsiteX0" fmla="*/ 0 w 243210"/>
                  <a:gd name="connsiteY0" fmla="*/ 0 h 144016"/>
                  <a:gd name="connsiteX1" fmla="*/ 121605 w 243210"/>
                  <a:gd name="connsiteY1" fmla="*/ 0 h 144016"/>
                  <a:gd name="connsiteX2" fmla="*/ 243210 w 243210"/>
                  <a:gd name="connsiteY2" fmla="*/ 72008 h 144016"/>
                  <a:gd name="connsiteX3" fmla="*/ 121605 w 243210"/>
                  <a:gd name="connsiteY3" fmla="*/ 144016 h 144016"/>
                  <a:gd name="connsiteX4" fmla="*/ 0 w 243210"/>
                  <a:gd name="connsiteY4" fmla="*/ 144016 h 144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210" h="144016">
                    <a:moveTo>
                      <a:pt x="0" y="0"/>
                    </a:moveTo>
                    <a:lnTo>
                      <a:pt x="121605" y="0"/>
                    </a:lnTo>
                    <a:cubicBezTo>
                      <a:pt x="188766" y="0"/>
                      <a:pt x="243210" y="32239"/>
                      <a:pt x="243210" y="72008"/>
                    </a:cubicBezTo>
                    <a:cubicBezTo>
                      <a:pt x="243210" y="111777"/>
                      <a:pt x="188766" y="144016"/>
                      <a:pt x="121605" y="144016"/>
                    </a:cubicBezTo>
                    <a:lnTo>
                      <a:pt x="0" y="144016"/>
                    </a:lnTo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2" name="円/楕円 1171"/>
              <p:cNvSpPr/>
              <p:nvPr/>
            </p:nvSpPr>
            <p:spPr>
              <a:xfrm>
                <a:off x="4636184" y="4151051"/>
                <a:ext cx="115255" cy="100288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3" name="二等辺三角形 175"/>
              <p:cNvSpPr/>
              <p:nvPr/>
            </p:nvSpPr>
            <p:spPr>
              <a:xfrm rot="9900000">
                <a:off x="4721758" y="4325891"/>
                <a:ext cx="177284" cy="150916"/>
              </a:xfrm>
              <a:custGeom>
                <a:avLst/>
                <a:gdLst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88663 w 188663"/>
                  <a:gd name="connsiteY2" fmla="*/ 144016 h 144016"/>
                  <a:gd name="connsiteX3" fmla="*/ 0 w 188663"/>
                  <a:gd name="connsiteY3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1048 w 188663"/>
                  <a:gd name="connsiteY2" fmla="*/ 82629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50916 h 150916"/>
                  <a:gd name="connsiteX1" fmla="*/ 49849 w 188663"/>
                  <a:gd name="connsiteY1" fmla="*/ 0 h 150916"/>
                  <a:gd name="connsiteX2" fmla="*/ 135527 w 188663"/>
                  <a:gd name="connsiteY2" fmla="*/ 63611 h 150916"/>
                  <a:gd name="connsiteX3" fmla="*/ 188663 w 188663"/>
                  <a:gd name="connsiteY3" fmla="*/ 150916 h 150916"/>
                  <a:gd name="connsiteX4" fmla="*/ 0 w 188663"/>
                  <a:gd name="connsiteY4" fmla="*/ 150916 h 150916"/>
                  <a:gd name="connsiteX0" fmla="*/ 0 w 177284"/>
                  <a:gd name="connsiteY0" fmla="*/ 126847 h 150916"/>
                  <a:gd name="connsiteX1" fmla="*/ 38470 w 177284"/>
                  <a:gd name="connsiteY1" fmla="*/ 0 h 150916"/>
                  <a:gd name="connsiteX2" fmla="*/ 124148 w 177284"/>
                  <a:gd name="connsiteY2" fmla="*/ 63611 h 150916"/>
                  <a:gd name="connsiteX3" fmla="*/ 177284 w 177284"/>
                  <a:gd name="connsiteY3" fmla="*/ 150916 h 150916"/>
                  <a:gd name="connsiteX4" fmla="*/ 0 w 177284"/>
                  <a:gd name="connsiteY4" fmla="*/ 126847 h 15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284" h="150916">
                    <a:moveTo>
                      <a:pt x="0" y="126847"/>
                    </a:moveTo>
                    <a:lnTo>
                      <a:pt x="38470" y="0"/>
                    </a:lnTo>
                    <a:cubicBezTo>
                      <a:pt x="67646" y="18904"/>
                      <a:pt x="74601" y="19527"/>
                      <a:pt x="124148" y="63611"/>
                    </a:cubicBezTo>
                    <a:cubicBezTo>
                      <a:pt x="165312" y="106393"/>
                      <a:pt x="159572" y="121814"/>
                      <a:pt x="177284" y="150916"/>
                    </a:cubicBezTo>
                    <a:lnTo>
                      <a:pt x="0" y="126847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78" name="アーチ 1177"/>
            <p:cNvSpPr/>
            <p:nvPr/>
          </p:nvSpPr>
          <p:spPr>
            <a:xfrm>
              <a:off x="8629404" y="2972533"/>
              <a:ext cx="168098" cy="168098"/>
            </a:xfrm>
            <a:prstGeom prst="blockArc">
              <a:avLst/>
            </a:prstGeom>
            <a:solidFill>
              <a:sysClr val="window" lastClr="FFFFFF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850588" y="5035399"/>
            <a:ext cx="1795319" cy="990247"/>
            <a:chOff x="10763526" y="2586299"/>
            <a:chExt cx="2411267" cy="1329986"/>
          </a:xfrm>
        </p:grpSpPr>
        <p:grpSp>
          <p:nvGrpSpPr>
            <p:cNvPr id="1179" name="グループ化 1178"/>
            <p:cNvGrpSpPr/>
            <p:nvPr/>
          </p:nvGrpSpPr>
          <p:grpSpPr>
            <a:xfrm>
              <a:off x="10763526" y="2586299"/>
              <a:ext cx="2411267" cy="1329986"/>
              <a:chOff x="4636184" y="3683190"/>
              <a:chExt cx="2411267" cy="1329986"/>
            </a:xfrm>
          </p:grpSpPr>
          <p:sp>
            <p:nvSpPr>
              <p:cNvPr id="1180" name="円/楕円 1179"/>
              <p:cNvSpPr/>
              <p:nvPr/>
            </p:nvSpPr>
            <p:spPr>
              <a:xfrm rot="17366186">
                <a:off x="6466707" y="4228911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円/楕円 1180"/>
              <p:cNvSpPr/>
              <p:nvPr/>
            </p:nvSpPr>
            <p:spPr>
              <a:xfrm rot="17366186">
                <a:off x="6467537" y="4372774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円/楕円 1181"/>
              <p:cNvSpPr/>
              <p:nvPr/>
            </p:nvSpPr>
            <p:spPr>
              <a:xfrm rot="4500000">
                <a:off x="4924035" y="4332774"/>
                <a:ext cx="216024" cy="678202"/>
              </a:xfrm>
              <a:prstGeom prst="ellipse">
                <a:avLst/>
              </a:prstGeom>
              <a:solidFill>
                <a:srgbClr val="F8A45E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3" name="円/楕円 1182"/>
              <p:cNvSpPr/>
              <p:nvPr/>
            </p:nvSpPr>
            <p:spPr>
              <a:xfrm rot="4500000">
                <a:off x="5073932" y="4443608"/>
                <a:ext cx="216024" cy="67820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雲 1183"/>
              <p:cNvSpPr/>
              <p:nvPr/>
            </p:nvSpPr>
            <p:spPr>
              <a:xfrm rot="21324023">
                <a:off x="6600037" y="4165297"/>
                <a:ext cx="447414" cy="216024"/>
              </a:xfrm>
              <a:prstGeom prst="cloud">
                <a:avLst/>
              </a:prstGeom>
              <a:solidFill>
                <a:srgbClr val="FF9999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雲 1184"/>
              <p:cNvSpPr/>
              <p:nvPr/>
            </p:nvSpPr>
            <p:spPr>
              <a:xfrm rot="461118">
                <a:off x="4880992" y="3717032"/>
                <a:ext cx="1872208" cy="1296144"/>
              </a:xfrm>
              <a:prstGeom prst="cloud">
                <a:avLst/>
              </a:prstGeom>
              <a:solidFill>
                <a:srgbClr val="FF9999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円/楕円 158"/>
              <p:cNvSpPr/>
              <p:nvPr/>
            </p:nvSpPr>
            <p:spPr>
              <a:xfrm>
                <a:off x="4664968" y="4005064"/>
                <a:ext cx="587301" cy="504056"/>
              </a:xfrm>
              <a:custGeom>
                <a:avLst/>
                <a:gdLst>
                  <a:gd name="connsiteX0" fmla="*/ 0 w 720080"/>
                  <a:gd name="connsiteY0" fmla="*/ 216024 h 432048"/>
                  <a:gd name="connsiteX1" fmla="*/ 360040 w 720080"/>
                  <a:gd name="connsiteY1" fmla="*/ 0 h 432048"/>
                  <a:gd name="connsiteX2" fmla="*/ 720080 w 720080"/>
                  <a:gd name="connsiteY2" fmla="*/ 216024 h 432048"/>
                  <a:gd name="connsiteX3" fmla="*/ 360040 w 720080"/>
                  <a:gd name="connsiteY3" fmla="*/ 432048 h 432048"/>
                  <a:gd name="connsiteX4" fmla="*/ 0 w 720080"/>
                  <a:gd name="connsiteY4" fmla="*/ 216024 h 432048"/>
                  <a:gd name="connsiteX0" fmla="*/ 0 w 515292"/>
                  <a:gd name="connsiteY0" fmla="*/ 216066 h 432138"/>
                  <a:gd name="connsiteX1" fmla="*/ 360040 w 515292"/>
                  <a:gd name="connsiteY1" fmla="*/ 42 h 432138"/>
                  <a:gd name="connsiteX2" fmla="*/ 515292 w 515292"/>
                  <a:gd name="connsiteY2" fmla="*/ 230354 h 432138"/>
                  <a:gd name="connsiteX3" fmla="*/ 360040 w 515292"/>
                  <a:gd name="connsiteY3" fmla="*/ 432090 h 432138"/>
                  <a:gd name="connsiteX4" fmla="*/ 0 w 515292"/>
                  <a:gd name="connsiteY4" fmla="*/ 216066 h 432138"/>
                  <a:gd name="connsiteX0" fmla="*/ 60 w 515352"/>
                  <a:gd name="connsiteY0" fmla="*/ 216158 h 432230"/>
                  <a:gd name="connsiteX1" fmla="*/ 360100 w 515352"/>
                  <a:gd name="connsiteY1" fmla="*/ 134 h 432230"/>
                  <a:gd name="connsiteX2" fmla="*/ 515352 w 515352"/>
                  <a:gd name="connsiteY2" fmla="*/ 230446 h 432230"/>
                  <a:gd name="connsiteX3" fmla="*/ 360100 w 515352"/>
                  <a:gd name="connsiteY3" fmla="*/ 432182 h 432230"/>
                  <a:gd name="connsiteX4" fmla="*/ 60 w 515352"/>
                  <a:gd name="connsiteY4" fmla="*/ 216158 h 432230"/>
                  <a:gd name="connsiteX0" fmla="*/ 1 w 515293"/>
                  <a:gd name="connsiteY0" fmla="*/ 216079 h 432151"/>
                  <a:gd name="connsiteX1" fmla="*/ 360041 w 515293"/>
                  <a:gd name="connsiteY1" fmla="*/ 55 h 432151"/>
                  <a:gd name="connsiteX2" fmla="*/ 515293 w 515293"/>
                  <a:gd name="connsiteY2" fmla="*/ 230367 h 432151"/>
                  <a:gd name="connsiteX3" fmla="*/ 360041 w 515293"/>
                  <a:gd name="connsiteY3" fmla="*/ 432103 h 432151"/>
                  <a:gd name="connsiteX4" fmla="*/ 1 w 515293"/>
                  <a:gd name="connsiteY4" fmla="*/ 216079 h 43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293" h="432151">
                    <a:moveTo>
                      <a:pt x="1" y="216079"/>
                    </a:moveTo>
                    <a:cubicBezTo>
                      <a:pt x="0" y="72960"/>
                      <a:pt x="274159" y="-2326"/>
                      <a:pt x="360041" y="55"/>
                    </a:cubicBezTo>
                    <a:cubicBezTo>
                      <a:pt x="445923" y="2436"/>
                      <a:pt x="515293" y="111060"/>
                      <a:pt x="515293" y="230367"/>
                    </a:cubicBezTo>
                    <a:cubicBezTo>
                      <a:pt x="515293" y="349674"/>
                      <a:pt x="445923" y="434484"/>
                      <a:pt x="360041" y="432103"/>
                    </a:cubicBezTo>
                    <a:cubicBezTo>
                      <a:pt x="274159" y="429722"/>
                      <a:pt x="2" y="359198"/>
                      <a:pt x="1" y="216079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87" name="グループ化 1186"/>
              <p:cNvGrpSpPr/>
              <p:nvPr/>
            </p:nvGrpSpPr>
            <p:grpSpPr>
              <a:xfrm rot="2700000">
                <a:off x="5146562" y="3665579"/>
                <a:ext cx="486943" cy="522166"/>
                <a:chOff x="5135962" y="3450868"/>
                <a:chExt cx="435372" cy="466864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91" name="フローチャート: 結合子 160"/>
                <p:cNvSpPr/>
                <p:nvPr/>
              </p:nvSpPr>
              <p:spPr>
                <a:xfrm>
                  <a:off x="5135962" y="3510334"/>
                  <a:ext cx="407398" cy="407398"/>
                </a:xfrm>
                <a:prstGeom prst="flowChartConnector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フローチャート: 結合子 161"/>
                <p:cNvSpPr/>
                <p:nvPr/>
              </p:nvSpPr>
              <p:spPr>
                <a:xfrm>
                  <a:off x="5234938" y="3614443"/>
                  <a:ext cx="288032" cy="288032"/>
                </a:xfrm>
                <a:prstGeom prst="flowChartConnector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フローチャート: 結合子 162"/>
                <p:cNvSpPr/>
                <p:nvPr/>
              </p:nvSpPr>
              <p:spPr>
                <a:xfrm>
                  <a:off x="5251522" y="3624808"/>
                  <a:ext cx="191810" cy="191810"/>
                </a:xfrm>
                <a:prstGeom prst="flowChartConnector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4" name="月 164"/>
                <p:cNvSpPr/>
                <p:nvPr/>
              </p:nvSpPr>
              <p:spPr>
                <a:xfrm rot="3560797">
                  <a:off x="5306610" y="3417273"/>
                  <a:ext cx="231129" cy="298319"/>
                </a:xfrm>
                <a:custGeom>
                  <a:avLst/>
                  <a:gdLst>
                    <a:gd name="connsiteX0" fmla="*/ 195933 w 195933"/>
                    <a:gd name="connsiteY0" fmla="*/ 391866 h 391866"/>
                    <a:gd name="connsiteX1" fmla="*/ 0 w 195933"/>
                    <a:gd name="connsiteY1" fmla="*/ 195933 h 391866"/>
                    <a:gd name="connsiteX2" fmla="*/ 195933 w 195933"/>
                    <a:gd name="connsiteY2" fmla="*/ 0 h 391866"/>
                    <a:gd name="connsiteX3" fmla="*/ 97967 w 195933"/>
                    <a:gd name="connsiteY3" fmla="*/ 195933 h 391866"/>
                    <a:gd name="connsiteX4" fmla="*/ 195933 w 195933"/>
                    <a:gd name="connsiteY4" fmla="*/ 391866 h 391866"/>
                    <a:gd name="connsiteX0" fmla="*/ 195933 w 201747"/>
                    <a:gd name="connsiteY0" fmla="*/ 391866 h 398867"/>
                    <a:gd name="connsiteX1" fmla="*/ 0 w 201747"/>
                    <a:gd name="connsiteY1" fmla="*/ 195933 h 398867"/>
                    <a:gd name="connsiteX2" fmla="*/ 195933 w 201747"/>
                    <a:gd name="connsiteY2" fmla="*/ 0 h 398867"/>
                    <a:gd name="connsiteX3" fmla="*/ 97967 w 201747"/>
                    <a:gd name="connsiteY3" fmla="*/ 195933 h 398867"/>
                    <a:gd name="connsiteX4" fmla="*/ 145471 w 201747"/>
                    <a:gd name="connsiteY4" fmla="*/ 340230 h 398867"/>
                    <a:gd name="connsiteX5" fmla="*/ 195933 w 201747"/>
                    <a:gd name="connsiteY5" fmla="*/ 391866 h 398867"/>
                    <a:gd name="connsiteX0" fmla="*/ 195933 w 287373"/>
                    <a:gd name="connsiteY0" fmla="*/ 391866 h 483306"/>
                    <a:gd name="connsiteX1" fmla="*/ 0 w 287373"/>
                    <a:gd name="connsiteY1" fmla="*/ 195933 h 483306"/>
                    <a:gd name="connsiteX2" fmla="*/ 195933 w 287373"/>
                    <a:gd name="connsiteY2" fmla="*/ 0 h 483306"/>
                    <a:gd name="connsiteX3" fmla="*/ 97967 w 287373"/>
                    <a:gd name="connsiteY3" fmla="*/ 195933 h 483306"/>
                    <a:gd name="connsiteX4" fmla="*/ 145471 w 287373"/>
                    <a:gd name="connsiteY4" fmla="*/ 340230 h 483306"/>
                    <a:gd name="connsiteX5" fmla="*/ 287373 w 287373"/>
                    <a:gd name="connsiteY5" fmla="*/ 483306 h 483306"/>
                    <a:gd name="connsiteX0" fmla="*/ 0 w 287373"/>
                    <a:gd name="connsiteY0" fmla="*/ 195933 h 483306"/>
                    <a:gd name="connsiteX1" fmla="*/ 195933 w 287373"/>
                    <a:gd name="connsiteY1" fmla="*/ 0 h 483306"/>
                    <a:gd name="connsiteX2" fmla="*/ 97967 w 287373"/>
                    <a:gd name="connsiteY2" fmla="*/ 195933 h 483306"/>
                    <a:gd name="connsiteX3" fmla="*/ 145471 w 287373"/>
                    <a:gd name="connsiteY3" fmla="*/ 340230 h 483306"/>
                    <a:gd name="connsiteX4" fmla="*/ 287373 w 287373"/>
                    <a:gd name="connsiteY4" fmla="*/ 483306 h 483306"/>
                    <a:gd name="connsiteX0" fmla="*/ 0 w 195933"/>
                    <a:gd name="connsiteY0" fmla="*/ 195933 h 340230"/>
                    <a:gd name="connsiteX1" fmla="*/ 195933 w 195933"/>
                    <a:gd name="connsiteY1" fmla="*/ 0 h 340230"/>
                    <a:gd name="connsiteX2" fmla="*/ 97967 w 195933"/>
                    <a:gd name="connsiteY2" fmla="*/ 195933 h 340230"/>
                    <a:gd name="connsiteX3" fmla="*/ 145471 w 195933"/>
                    <a:gd name="connsiteY3" fmla="*/ 340230 h 340230"/>
                    <a:gd name="connsiteX0" fmla="*/ 0 w 195933"/>
                    <a:gd name="connsiteY0" fmla="*/ 195933 h 195933"/>
                    <a:gd name="connsiteX1" fmla="*/ 195933 w 195933"/>
                    <a:gd name="connsiteY1" fmla="*/ 0 h 195933"/>
                    <a:gd name="connsiteX2" fmla="*/ 97967 w 195933"/>
                    <a:gd name="connsiteY2" fmla="*/ 195933 h 195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33" h="195933">
                      <a:moveTo>
                        <a:pt x="0" y="195933"/>
                      </a:moveTo>
                      <a:cubicBezTo>
                        <a:pt x="0" y="87722"/>
                        <a:pt x="87722" y="0"/>
                        <a:pt x="195933" y="0"/>
                      </a:cubicBezTo>
                      <a:cubicBezTo>
                        <a:pt x="134262" y="46253"/>
                        <a:pt x="97967" y="118844"/>
                        <a:pt x="97967" y="195933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8" name="フローチャート: 論理積ゲート 163"/>
              <p:cNvSpPr/>
              <p:nvPr/>
            </p:nvSpPr>
            <p:spPr>
              <a:xfrm rot="19800000">
                <a:off x="5175193" y="4047530"/>
                <a:ext cx="200539" cy="144016"/>
              </a:xfrm>
              <a:custGeom>
                <a:avLst/>
                <a:gdLst>
                  <a:gd name="connsiteX0" fmla="*/ 0 w 243209"/>
                  <a:gd name="connsiteY0" fmla="*/ 0 h 144016"/>
                  <a:gd name="connsiteX1" fmla="*/ 121605 w 243209"/>
                  <a:gd name="connsiteY1" fmla="*/ 0 h 144016"/>
                  <a:gd name="connsiteX2" fmla="*/ 243210 w 243209"/>
                  <a:gd name="connsiteY2" fmla="*/ 72008 h 144016"/>
                  <a:gd name="connsiteX3" fmla="*/ 121605 w 243209"/>
                  <a:gd name="connsiteY3" fmla="*/ 144016 h 144016"/>
                  <a:gd name="connsiteX4" fmla="*/ 0 w 243209"/>
                  <a:gd name="connsiteY4" fmla="*/ 144016 h 144016"/>
                  <a:gd name="connsiteX5" fmla="*/ 0 w 243209"/>
                  <a:gd name="connsiteY5" fmla="*/ 0 h 144016"/>
                  <a:gd name="connsiteX0" fmla="*/ 3533 w 246743"/>
                  <a:gd name="connsiteY0" fmla="*/ 0 h 144016"/>
                  <a:gd name="connsiteX1" fmla="*/ 125138 w 246743"/>
                  <a:gd name="connsiteY1" fmla="*/ 0 h 144016"/>
                  <a:gd name="connsiteX2" fmla="*/ 246743 w 246743"/>
                  <a:gd name="connsiteY2" fmla="*/ 72008 h 144016"/>
                  <a:gd name="connsiteX3" fmla="*/ 125138 w 246743"/>
                  <a:gd name="connsiteY3" fmla="*/ 144016 h 144016"/>
                  <a:gd name="connsiteX4" fmla="*/ 3533 w 246743"/>
                  <a:gd name="connsiteY4" fmla="*/ 144016 h 144016"/>
                  <a:gd name="connsiteX5" fmla="*/ 0 w 246743"/>
                  <a:gd name="connsiteY5" fmla="*/ 64572 h 144016"/>
                  <a:gd name="connsiteX6" fmla="*/ 3533 w 246743"/>
                  <a:gd name="connsiteY6" fmla="*/ 0 h 144016"/>
                  <a:gd name="connsiteX0" fmla="*/ 0 w 246743"/>
                  <a:gd name="connsiteY0" fmla="*/ 64572 h 156012"/>
                  <a:gd name="connsiteX1" fmla="*/ 3533 w 246743"/>
                  <a:gd name="connsiteY1" fmla="*/ 0 h 156012"/>
                  <a:gd name="connsiteX2" fmla="*/ 125138 w 246743"/>
                  <a:gd name="connsiteY2" fmla="*/ 0 h 156012"/>
                  <a:gd name="connsiteX3" fmla="*/ 246743 w 246743"/>
                  <a:gd name="connsiteY3" fmla="*/ 72008 h 156012"/>
                  <a:gd name="connsiteX4" fmla="*/ 125138 w 246743"/>
                  <a:gd name="connsiteY4" fmla="*/ 144016 h 156012"/>
                  <a:gd name="connsiteX5" fmla="*/ 3533 w 246743"/>
                  <a:gd name="connsiteY5" fmla="*/ 144016 h 156012"/>
                  <a:gd name="connsiteX6" fmla="*/ 91440 w 246743"/>
                  <a:gd name="connsiteY6" fmla="*/ 156012 h 156012"/>
                  <a:gd name="connsiteX0" fmla="*/ 12 w 243222"/>
                  <a:gd name="connsiteY0" fmla="*/ 0 h 156012"/>
                  <a:gd name="connsiteX1" fmla="*/ 121617 w 243222"/>
                  <a:gd name="connsiteY1" fmla="*/ 0 h 156012"/>
                  <a:gd name="connsiteX2" fmla="*/ 243222 w 243222"/>
                  <a:gd name="connsiteY2" fmla="*/ 72008 h 156012"/>
                  <a:gd name="connsiteX3" fmla="*/ 121617 w 243222"/>
                  <a:gd name="connsiteY3" fmla="*/ 144016 h 156012"/>
                  <a:gd name="connsiteX4" fmla="*/ 12 w 243222"/>
                  <a:gd name="connsiteY4" fmla="*/ 144016 h 156012"/>
                  <a:gd name="connsiteX5" fmla="*/ 87919 w 243222"/>
                  <a:gd name="connsiteY5" fmla="*/ 156012 h 156012"/>
                  <a:gd name="connsiteX0" fmla="*/ 0 w 243210"/>
                  <a:gd name="connsiteY0" fmla="*/ 0 h 144016"/>
                  <a:gd name="connsiteX1" fmla="*/ 121605 w 243210"/>
                  <a:gd name="connsiteY1" fmla="*/ 0 h 144016"/>
                  <a:gd name="connsiteX2" fmla="*/ 243210 w 243210"/>
                  <a:gd name="connsiteY2" fmla="*/ 72008 h 144016"/>
                  <a:gd name="connsiteX3" fmla="*/ 121605 w 243210"/>
                  <a:gd name="connsiteY3" fmla="*/ 144016 h 144016"/>
                  <a:gd name="connsiteX4" fmla="*/ 0 w 243210"/>
                  <a:gd name="connsiteY4" fmla="*/ 144016 h 144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210" h="144016">
                    <a:moveTo>
                      <a:pt x="0" y="0"/>
                    </a:moveTo>
                    <a:lnTo>
                      <a:pt x="121605" y="0"/>
                    </a:lnTo>
                    <a:cubicBezTo>
                      <a:pt x="188766" y="0"/>
                      <a:pt x="243210" y="32239"/>
                      <a:pt x="243210" y="72008"/>
                    </a:cubicBezTo>
                    <a:cubicBezTo>
                      <a:pt x="243210" y="111777"/>
                      <a:pt x="188766" y="144016"/>
                      <a:pt x="121605" y="144016"/>
                    </a:cubicBezTo>
                    <a:lnTo>
                      <a:pt x="0" y="144016"/>
                    </a:lnTo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9" name="円/楕円 1188"/>
              <p:cNvSpPr/>
              <p:nvPr/>
            </p:nvSpPr>
            <p:spPr>
              <a:xfrm>
                <a:off x="4636184" y="4151051"/>
                <a:ext cx="115255" cy="100288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0" name="二等辺三角形 175"/>
              <p:cNvSpPr/>
              <p:nvPr/>
            </p:nvSpPr>
            <p:spPr>
              <a:xfrm rot="9900000">
                <a:off x="4721758" y="4325891"/>
                <a:ext cx="177284" cy="150916"/>
              </a:xfrm>
              <a:custGeom>
                <a:avLst/>
                <a:gdLst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88663 w 188663"/>
                  <a:gd name="connsiteY2" fmla="*/ 144016 h 144016"/>
                  <a:gd name="connsiteX3" fmla="*/ 0 w 188663"/>
                  <a:gd name="connsiteY3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1048 w 188663"/>
                  <a:gd name="connsiteY2" fmla="*/ 82629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44016 h 144016"/>
                  <a:gd name="connsiteX1" fmla="*/ 48000 w 188663"/>
                  <a:gd name="connsiteY1" fmla="*/ 0 h 144016"/>
                  <a:gd name="connsiteX2" fmla="*/ 135527 w 188663"/>
                  <a:gd name="connsiteY2" fmla="*/ 56711 h 144016"/>
                  <a:gd name="connsiteX3" fmla="*/ 188663 w 188663"/>
                  <a:gd name="connsiteY3" fmla="*/ 144016 h 144016"/>
                  <a:gd name="connsiteX4" fmla="*/ 0 w 188663"/>
                  <a:gd name="connsiteY4" fmla="*/ 144016 h 144016"/>
                  <a:gd name="connsiteX0" fmla="*/ 0 w 188663"/>
                  <a:gd name="connsiteY0" fmla="*/ 150916 h 150916"/>
                  <a:gd name="connsiteX1" fmla="*/ 49849 w 188663"/>
                  <a:gd name="connsiteY1" fmla="*/ 0 h 150916"/>
                  <a:gd name="connsiteX2" fmla="*/ 135527 w 188663"/>
                  <a:gd name="connsiteY2" fmla="*/ 63611 h 150916"/>
                  <a:gd name="connsiteX3" fmla="*/ 188663 w 188663"/>
                  <a:gd name="connsiteY3" fmla="*/ 150916 h 150916"/>
                  <a:gd name="connsiteX4" fmla="*/ 0 w 188663"/>
                  <a:gd name="connsiteY4" fmla="*/ 150916 h 150916"/>
                  <a:gd name="connsiteX0" fmla="*/ 0 w 177284"/>
                  <a:gd name="connsiteY0" fmla="*/ 126847 h 150916"/>
                  <a:gd name="connsiteX1" fmla="*/ 38470 w 177284"/>
                  <a:gd name="connsiteY1" fmla="*/ 0 h 150916"/>
                  <a:gd name="connsiteX2" fmla="*/ 124148 w 177284"/>
                  <a:gd name="connsiteY2" fmla="*/ 63611 h 150916"/>
                  <a:gd name="connsiteX3" fmla="*/ 177284 w 177284"/>
                  <a:gd name="connsiteY3" fmla="*/ 150916 h 150916"/>
                  <a:gd name="connsiteX4" fmla="*/ 0 w 177284"/>
                  <a:gd name="connsiteY4" fmla="*/ 126847 h 15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284" h="150916">
                    <a:moveTo>
                      <a:pt x="0" y="126847"/>
                    </a:moveTo>
                    <a:lnTo>
                      <a:pt x="38470" y="0"/>
                    </a:lnTo>
                    <a:cubicBezTo>
                      <a:pt x="67646" y="18904"/>
                      <a:pt x="74601" y="19527"/>
                      <a:pt x="124148" y="63611"/>
                    </a:cubicBezTo>
                    <a:cubicBezTo>
                      <a:pt x="165312" y="106393"/>
                      <a:pt x="159572" y="121814"/>
                      <a:pt x="177284" y="150916"/>
                    </a:cubicBezTo>
                    <a:lnTo>
                      <a:pt x="0" y="126847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5" name="アーチ 1194"/>
            <p:cNvSpPr/>
            <p:nvPr/>
          </p:nvSpPr>
          <p:spPr>
            <a:xfrm>
              <a:off x="10976364" y="2972533"/>
              <a:ext cx="168098" cy="168098"/>
            </a:xfrm>
            <a:prstGeom prst="blockArc">
              <a:avLst/>
            </a:prstGeom>
            <a:solidFill>
              <a:sysClr val="windowText" lastClr="000000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62708" y="4726358"/>
            <a:ext cx="1659818" cy="1681336"/>
            <a:chOff x="362708" y="4726358"/>
            <a:chExt cx="1659818" cy="1681336"/>
          </a:xfrm>
        </p:grpSpPr>
        <p:grpSp>
          <p:nvGrpSpPr>
            <p:cNvPr id="666" name="グループ化 665"/>
            <p:cNvGrpSpPr/>
            <p:nvPr/>
          </p:nvGrpSpPr>
          <p:grpSpPr>
            <a:xfrm>
              <a:off x="362708" y="4726358"/>
              <a:ext cx="1659818" cy="1681336"/>
              <a:chOff x="3224808" y="598794"/>
              <a:chExt cx="1659818" cy="1681336"/>
            </a:xfrm>
            <a:solidFill>
              <a:schemeClr val="tx1"/>
            </a:solidFill>
          </p:grpSpPr>
          <p:sp>
            <p:nvSpPr>
              <p:cNvPr id="667" name="円/楕円 666"/>
              <p:cNvSpPr/>
              <p:nvPr/>
            </p:nvSpPr>
            <p:spPr>
              <a:xfrm>
                <a:off x="4194976" y="1591158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円/楕円 667"/>
              <p:cNvSpPr/>
              <p:nvPr/>
            </p:nvSpPr>
            <p:spPr>
              <a:xfrm>
                <a:off x="3746351" y="1591158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69" name="グループ化 668"/>
              <p:cNvGrpSpPr/>
              <p:nvPr/>
            </p:nvGrpSpPr>
            <p:grpSpPr>
              <a:xfrm>
                <a:off x="3565897" y="1576818"/>
                <a:ext cx="1074964" cy="703312"/>
                <a:chOff x="2735988" y="3301752"/>
                <a:chExt cx="1074964" cy="611913"/>
              </a:xfrm>
              <a:grpFill/>
            </p:grpSpPr>
            <p:sp>
              <p:nvSpPr>
                <p:cNvPr id="700" name="円/楕円 699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1" name="円/楕円 700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0" name="グループ化 669"/>
              <p:cNvGrpSpPr/>
              <p:nvPr/>
            </p:nvGrpSpPr>
            <p:grpSpPr>
              <a:xfrm>
                <a:off x="3406645" y="814818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697" name="円/楕円 696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8" name="円/楕円 697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9" name="円/楕円 698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1" name="グループ化 670"/>
              <p:cNvGrpSpPr/>
              <p:nvPr/>
            </p:nvGrpSpPr>
            <p:grpSpPr>
              <a:xfrm>
                <a:off x="3637831" y="598794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695" name="円/楕円 694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6" name="円/楕円 695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2" name="グループ化 671"/>
              <p:cNvGrpSpPr/>
              <p:nvPr/>
            </p:nvGrpSpPr>
            <p:grpSpPr>
              <a:xfrm>
                <a:off x="3224808" y="1119618"/>
                <a:ext cx="1659818" cy="504056"/>
                <a:chOff x="2576736" y="3003054"/>
                <a:chExt cx="1659818" cy="504056"/>
              </a:xfrm>
              <a:grpFill/>
            </p:grpSpPr>
            <p:sp>
              <p:nvSpPr>
                <p:cNvPr id="691" name="円/楕円 690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2" name="円/楕円 691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3" name="円/楕円 692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4" name="円/楕円 693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3" name="グループ化 672"/>
              <p:cNvGrpSpPr/>
              <p:nvPr/>
            </p:nvGrpSpPr>
            <p:grpSpPr>
              <a:xfrm>
                <a:off x="3406645" y="1402900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688" name="円/楕円 687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9" name="円/楕円 688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0" name="円/楕円 689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4" name="グループ化 673"/>
              <p:cNvGrpSpPr/>
              <p:nvPr/>
            </p:nvGrpSpPr>
            <p:grpSpPr>
              <a:xfrm>
                <a:off x="3637831" y="1570747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686" name="円/楕円 685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7" name="円/楕円 686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5" name="円/楕円 674"/>
              <p:cNvSpPr/>
              <p:nvPr/>
            </p:nvSpPr>
            <p:spPr>
              <a:xfrm>
                <a:off x="3683822" y="859754"/>
                <a:ext cx="784638" cy="85934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76" name="グループ化 675"/>
              <p:cNvGrpSpPr/>
              <p:nvPr/>
            </p:nvGrpSpPr>
            <p:grpSpPr>
              <a:xfrm>
                <a:off x="3866564" y="1492833"/>
                <a:ext cx="422785" cy="110637"/>
                <a:chOff x="3671767" y="2891754"/>
                <a:chExt cx="586289" cy="110637"/>
              </a:xfrm>
              <a:grpFill/>
            </p:grpSpPr>
            <p:sp>
              <p:nvSpPr>
                <p:cNvPr id="684" name="月 683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5" name="月 684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7" name="台形 676"/>
              <p:cNvSpPr/>
              <p:nvPr/>
            </p:nvSpPr>
            <p:spPr>
              <a:xfrm rot="10800000">
                <a:off x="3992771" y="1380114"/>
                <a:ext cx="166126" cy="89932"/>
              </a:xfrm>
              <a:prstGeom prst="trapezoid">
                <a:avLst>
                  <a:gd name="adj" fmla="val 4813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円/楕円 24"/>
              <p:cNvSpPr/>
              <p:nvPr/>
            </p:nvSpPr>
            <p:spPr>
              <a:xfrm>
                <a:off x="3428102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円/楕円 24"/>
              <p:cNvSpPr/>
              <p:nvPr/>
            </p:nvSpPr>
            <p:spPr>
              <a:xfrm flipH="1">
                <a:off x="4361365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円/楕円 679"/>
              <p:cNvSpPr/>
              <p:nvPr/>
            </p:nvSpPr>
            <p:spPr>
              <a:xfrm rot="900000">
                <a:off x="3728864" y="1050017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円/楕円 680"/>
              <p:cNvSpPr/>
              <p:nvPr/>
            </p:nvSpPr>
            <p:spPr>
              <a:xfrm rot="20700000" flipH="1">
                <a:off x="4243542" y="1050017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681"/>
              <p:cNvSpPr/>
              <p:nvPr/>
            </p:nvSpPr>
            <p:spPr>
              <a:xfrm rot="900000">
                <a:off x="3754351" y="1084413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682"/>
              <p:cNvSpPr/>
              <p:nvPr/>
            </p:nvSpPr>
            <p:spPr>
              <a:xfrm rot="20700000" flipH="1">
                <a:off x="4266714" y="1084413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>
              <a:off x="362708" y="4726358"/>
              <a:ext cx="1659818" cy="1681336"/>
              <a:chOff x="3224808" y="598794"/>
              <a:chExt cx="1659818" cy="1681336"/>
            </a:xfrm>
          </p:grpSpPr>
          <p:sp>
            <p:nvSpPr>
              <p:cNvPr id="1074" name="円/楕円 1073"/>
              <p:cNvSpPr/>
              <p:nvPr/>
            </p:nvSpPr>
            <p:spPr>
              <a:xfrm>
                <a:off x="4194976" y="1591158"/>
                <a:ext cx="276544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円/楕円 1074"/>
              <p:cNvSpPr/>
              <p:nvPr/>
            </p:nvSpPr>
            <p:spPr>
              <a:xfrm>
                <a:off x="3746351" y="1591158"/>
                <a:ext cx="276544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76" name="グループ化 1075"/>
              <p:cNvGrpSpPr/>
              <p:nvPr/>
            </p:nvGrpSpPr>
            <p:grpSpPr>
              <a:xfrm>
                <a:off x="3565897" y="1576818"/>
                <a:ext cx="1074964" cy="703312"/>
                <a:chOff x="2735988" y="3301752"/>
                <a:chExt cx="1074964" cy="611913"/>
              </a:xfrm>
            </p:grpSpPr>
            <p:sp>
              <p:nvSpPr>
                <p:cNvPr id="1212" name="円/楕円 1211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3" name="円/楕円 1212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7" name="グループ化 1076"/>
              <p:cNvGrpSpPr/>
              <p:nvPr/>
            </p:nvGrpSpPr>
            <p:grpSpPr>
              <a:xfrm>
                <a:off x="3406645" y="814818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9" name="円/楕円 1208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0" name="円/楕円 1209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1" name="円/楕円 1210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8" name="グループ化 1077"/>
              <p:cNvGrpSpPr/>
              <p:nvPr/>
            </p:nvGrpSpPr>
            <p:grpSpPr>
              <a:xfrm>
                <a:off x="3637831" y="598794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7" name="円/楕円 1206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円/楕円 1207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9" name="グループ化 1078"/>
              <p:cNvGrpSpPr/>
              <p:nvPr/>
            </p:nvGrpSpPr>
            <p:grpSpPr>
              <a:xfrm>
                <a:off x="3224808" y="1119618"/>
                <a:ext cx="1659818" cy="504056"/>
                <a:chOff x="2576736" y="3003054"/>
                <a:chExt cx="1659818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3" name="円/楕円 1202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4" name="円/楕円 1203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5" name="円/楕円 1204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円/楕円 1205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0" name="グループ化 1079"/>
              <p:cNvGrpSpPr/>
              <p:nvPr/>
            </p:nvGrpSpPr>
            <p:grpSpPr>
              <a:xfrm>
                <a:off x="3406645" y="1402900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00" name="円/楕円 1199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1" name="円/楕円 1200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2" name="円/楕円 1201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1" name="グループ化 1080"/>
              <p:cNvGrpSpPr/>
              <p:nvPr/>
            </p:nvGrpSpPr>
            <p:grpSpPr>
              <a:xfrm>
                <a:off x="3637831" y="1570747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98" name="円/楕円 1197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9" name="円/楕円 1198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2" name="円/楕円 1081"/>
              <p:cNvSpPr/>
              <p:nvPr/>
            </p:nvSpPr>
            <p:spPr>
              <a:xfrm>
                <a:off x="3683822" y="859754"/>
                <a:ext cx="784638" cy="859347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83" name="グループ化 1082"/>
              <p:cNvGrpSpPr/>
              <p:nvPr/>
            </p:nvGrpSpPr>
            <p:grpSpPr>
              <a:xfrm>
                <a:off x="3866564" y="1492833"/>
                <a:ext cx="422785" cy="110637"/>
                <a:chOff x="3671767" y="2891754"/>
                <a:chExt cx="586289" cy="110637"/>
              </a:xfrm>
              <a:solidFill>
                <a:sysClr val="windowText" lastClr="000000">
                  <a:lumMod val="95000"/>
                  <a:lumOff val="5000"/>
                </a:sysClr>
              </a:solidFill>
            </p:grpSpPr>
            <p:sp>
              <p:nvSpPr>
                <p:cNvPr id="1196" name="月 1195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7" name="月 1196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4" name="台形 1083"/>
              <p:cNvSpPr/>
              <p:nvPr/>
            </p:nvSpPr>
            <p:spPr>
              <a:xfrm rot="10800000">
                <a:off x="3992771" y="1380114"/>
                <a:ext cx="166126" cy="89932"/>
              </a:xfrm>
              <a:prstGeom prst="trapezoid">
                <a:avLst>
                  <a:gd name="adj" fmla="val 4813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円/楕円 24"/>
              <p:cNvSpPr/>
              <p:nvPr/>
            </p:nvSpPr>
            <p:spPr>
              <a:xfrm>
                <a:off x="3428102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円/楕円 24"/>
              <p:cNvSpPr/>
              <p:nvPr/>
            </p:nvSpPr>
            <p:spPr>
              <a:xfrm flipH="1">
                <a:off x="4361365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円/楕円 1086"/>
              <p:cNvSpPr/>
              <p:nvPr/>
            </p:nvSpPr>
            <p:spPr>
              <a:xfrm rot="900000">
                <a:off x="3728864" y="1050017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円/楕円 1087"/>
              <p:cNvSpPr/>
              <p:nvPr/>
            </p:nvSpPr>
            <p:spPr>
              <a:xfrm rot="20700000" flipH="1">
                <a:off x="4243542" y="1050017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円/楕円 1088"/>
              <p:cNvSpPr/>
              <p:nvPr/>
            </p:nvSpPr>
            <p:spPr>
              <a:xfrm rot="900000">
                <a:off x="3754351" y="1084413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円/楕円 1089"/>
              <p:cNvSpPr/>
              <p:nvPr/>
            </p:nvSpPr>
            <p:spPr>
              <a:xfrm rot="20700000" flipH="1">
                <a:off x="4266714" y="1084413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383550" y="2715932"/>
            <a:ext cx="1659818" cy="1681336"/>
            <a:chOff x="383550" y="2715932"/>
            <a:chExt cx="1659818" cy="1681336"/>
          </a:xfrm>
        </p:grpSpPr>
        <p:grpSp>
          <p:nvGrpSpPr>
            <p:cNvPr id="702" name="グループ化 701"/>
            <p:cNvGrpSpPr/>
            <p:nvPr/>
          </p:nvGrpSpPr>
          <p:grpSpPr>
            <a:xfrm>
              <a:off x="383550" y="2715932"/>
              <a:ext cx="1659818" cy="1681336"/>
              <a:chOff x="1684214" y="598794"/>
              <a:chExt cx="1659818" cy="1681336"/>
            </a:xfrm>
            <a:solidFill>
              <a:schemeClr val="tx1"/>
            </a:solidFill>
          </p:grpSpPr>
          <p:sp>
            <p:nvSpPr>
              <p:cNvPr id="703" name="円/楕円 702"/>
              <p:cNvSpPr/>
              <p:nvPr/>
            </p:nvSpPr>
            <p:spPr>
              <a:xfrm>
                <a:off x="2654382" y="1591158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円/楕円 703"/>
              <p:cNvSpPr/>
              <p:nvPr/>
            </p:nvSpPr>
            <p:spPr>
              <a:xfrm>
                <a:off x="2205757" y="1591158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05" name="グループ化 704"/>
              <p:cNvGrpSpPr/>
              <p:nvPr/>
            </p:nvGrpSpPr>
            <p:grpSpPr>
              <a:xfrm>
                <a:off x="2025303" y="1576818"/>
                <a:ext cx="1074964" cy="703312"/>
                <a:chOff x="2735988" y="3301752"/>
                <a:chExt cx="1074964" cy="611913"/>
              </a:xfrm>
              <a:grpFill/>
            </p:grpSpPr>
            <p:sp>
              <p:nvSpPr>
                <p:cNvPr id="736" name="円/楕円 735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7" name="円/楕円 736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06" name="グループ化 705"/>
              <p:cNvGrpSpPr/>
              <p:nvPr/>
            </p:nvGrpSpPr>
            <p:grpSpPr>
              <a:xfrm>
                <a:off x="1866051" y="814818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733" name="円/楕円 732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4" name="円/楕円 733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5" name="円/楕円 734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07" name="グループ化 706"/>
              <p:cNvGrpSpPr/>
              <p:nvPr/>
            </p:nvGrpSpPr>
            <p:grpSpPr>
              <a:xfrm>
                <a:off x="2097237" y="598794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731" name="円/楕円 730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2" name="円/楕円 731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08" name="グループ化 707"/>
              <p:cNvGrpSpPr/>
              <p:nvPr/>
            </p:nvGrpSpPr>
            <p:grpSpPr>
              <a:xfrm>
                <a:off x="1684214" y="1119618"/>
                <a:ext cx="1659818" cy="504056"/>
                <a:chOff x="2576736" y="3003054"/>
                <a:chExt cx="1659818" cy="504056"/>
              </a:xfrm>
              <a:grpFill/>
            </p:grpSpPr>
            <p:sp>
              <p:nvSpPr>
                <p:cNvPr id="727" name="円/楕円 726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8" name="円/楕円 727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9" name="円/楕円 728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0" name="円/楕円 729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09" name="グループ化 708"/>
              <p:cNvGrpSpPr/>
              <p:nvPr/>
            </p:nvGrpSpPr>
            <p:grpSpPr>
              <a:xfrm>
                <a:off x="1866051" y="1402900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724" name="円/楕円 723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5" name="円/楕円 724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6" name="円/楕円 725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10" name="グループ化 709"/>
              <p:cNvGrpSpPr/>
              <p:nvPr/>
            </p:nvGrpSpPr>
            <p:grpSpPr>
              <a:xfrm>
                <a:off x="2097237" y="1570747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722" name="円/楕円 721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3" name="円/楕円 722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11" name="円/楕円 710"/>
              <p:cNvSpPr/>
              <p:nvPr/>
            </p:nvSpPr>
            <p:spPr>
              <a:xfrm>
                <a:off x="2143228" y="859754"/>
                <a:ext cx="784638" cy="85934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12" name="グループ化 711"/>
              <p:cNvGrpSpPr/>
              <p:nvPr/>
            </p:nvGrpSpPr>
            <p:grpSpPr>
              <a:xfrm>
                <a:off x="2325970" y="1492833"/>
                <a:ext cx="422785" cy="110637"/>
                <a:chOff x="3671767" y="2891754"/>
                <a:chExt cx="586289" cy="110637"/>
              </a:xfrm>
              <a:grpFill/>
            </p:grpSpPr>
            <p:sp>
              <p:nvSpPr>
                <p:cNvPr id="720" name="月 719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1" name="月 720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13" name="台形 712"/>
              <p:cNvSpPr/>
              <p:nvPr/>
            </p:nvSpPr>
            <p:spPr>
              <a:xfrm rot="10800000">
                <a:off x="2452177" y="1380114"/>
                <a:ext cx="166126" cy="89932"/>
              </a:xfrm>
              <a:prstGeom prst="trapezoid">
                <a:avLst>
                  <a:gd name="adj" fmla="val 4813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円/楕円 24"/>
              <p:cNvSpPr/>
              <p:nvPr/>
            </p:nvSpPr>
            <p:spPr>
              <a:xfrm>
                <a:off x="1887508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5" name="円/楕円 24"/>
              <p:cNvSpPr/>
              <p:nvPr/>
            </p:nvSpPr>
            <p:spPr>
              <a:xfrm flipH="1">
                <a:off x="2820771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円/楕円 715"/>
              <p:cNvSpPr/>
              <p:nvPr/>
            </p:nvSpPr>
            <p:spPr>
              <a:xfrm rot="900000">
                <a:off x="2188270" y="1050017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円/楕円 716"/>
              <p:cNvSpPr/>
              <p:nvPr/>
            </p:nvSpPr>
            <p:spPr>
              <a:xfrm rot="20700000" flipH="1">
                <a:off x="2702948" y="1050017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8" name="円/楕円 717"/>
              <p:cNvSpPr/>
              <p:nvPr/>
            </p:nvSpPr>
            <p:spPr>
              <a:xfrm rot="900000">
                <a:off x="2213757" y="1084413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9" name="円/楕円 718"/>
              <p:cNvSpPr/>
              <p:nvPr/>
            </p:nvSpPr>
            <p:spPr>
              <a:xfrm rot="20700000" flipH="1">
                <a:off x="2726120" y="1084413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5" name="グループ化 964"/>
            <p:cNvGrpSpPr/>
            <p:nvPr/>
          </p:nvGrpSpPr>
          <p:grpSpPr>
            <a:xfrm>
              <a:off x="383550" y="2715932"/>
              <a:ext cx="1659818" cy="1681336"/>
              <a:chOff x="1684214" y="598794"/>
              <a:chExt cx="1659818" cy="1681336"/>
            </a:xfrm>
          </p:grpSpPr>
          <p:sp>
            <p:nvSpPr>
              <p:cNvPr id="1039" name="円/楕円 1038"/>
              <p:cNvSpPr/>
              <p:nvPr/>
            </p:nvSpPr>
            <p:spPr>
              <a:xfrm>
                <a:off x="2654382" y="1591158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0" name="円/楕円 1039"/>
              <p:cNvSpPr/>
              <p:nvPr/>
            </p:nvSpPr>
            <p:spPr>
              <a:xfrm>
                <a:off x="2205757" y="1591158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41" name="グループ化 1040"/>
              <p:cNvGrpSpPr/>
              <p:nvPr/>
            </p:nvGrpSpPr>
            <p:grpSpPr>
              <a:xfrm>
                <a:off x="2025303" y="1576818"/>
                <a:ext cx="1074964" cy="703312"/>
                <a:chOff x="2735988" y="3301752"/>
                <a:chExt cx="1074964" cy="611913"/>
              </a:xfrm>
            </p:grpSpPr>
            <p:sp>
              <p:nvSpPr>
                <p:cNvPr id="1072" name="円/楕円 1071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3" name="円/楕円 1072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2" name="グループ化 1041"/>
              <p:cNvGrpSpPr/>
              <p:nvPr/>
            </p:nvGrpSpPr>
            <p:grpSpPr>
              <a:xfrm>
                <a:off x="1866051" y="814818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69" name="円/楕円 1068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0" name="円/楕円 1069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1" name="円/楕円 1070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3" name="グループ化 1042"/>
              <p:cNvGrpSpPr/>
              <p:nvPr/>
            </p:nvGrpSpPr>
            <p:grpSpPr>
              <a:xfrm>
                <a:off x="2097237" y="598794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67" name="円/楕円 1066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8" name="円/楕円 1067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4" name="グループ化 1043"/>
              <p:cNvGrpSpPr/>
              <p:nvPr/>
            </p:nvGrpSpPr>
            <p:grpSpPr>
              <a:xfrm>
                <a:off x="1684214" y="1119618"/>
                <a:ext cx="1659818" cy="504056"/>
                <a:chOff x="2576736" y="3003054"/>
                <a:chExt cx="1659818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63" name="円/楕円 1062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4" name="円/楕円 1063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5" name="円/楕円 1064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6" name="円/楕円 1065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5" name="グループ化 1044"/>
              <p:cNvGrpSpPr/>
              <p:nvPr/>
            </p:nvGrpSpPr>
            <p:grpSpPr>
              <a:xfrm>
                <a:off x="1866051" y="1402900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60" name="円/楕円 1059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1" name="円/楕円 1060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2" name="円/楕円 1061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6" name="グループ化 1045"/>
              <p:cNvGrpSpPr/>
              <p:nvPr/>
            </p:nvGrpSpPr>
            <p:grpSpPr>
              <a:xfrm>
                <a:off x="2097237" y="1570747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58" name="円/楕円 1057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円/楕円 1058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7" name="円/楕円 1046"/>
              <p:cNvSpPr/>
              <p:nvPr/>
            </p:nvSpPr>
            <p:spPr>
              <a:xfrm>
                <a:off x="2143228" y="859754"/>
                <a:ext cx="784638" cy="859347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48" name="グループ化 1047"/>
              <p:cNvGrpSpPr/>
              <p:nvPr/>
            </p:nvGrpSpPr>
            <p:grpSpPr>
              <a:xfrm>
                <a:off x="2325970" y="1492833"/>
                <a:ext cx="422785" cy="110637"/>
                <a:chOff x="3671767" y="2891754"/>
                <a:chExt cx="586289" cy="110637"/>
              </a:xfrm>
              <a:solidFill>
                <a:sysClr val="windowText" lastClr="000000">
                  <a:lumMod val="95000"/>
                  <a:lumOff val="5000"/>
                </a:sysClr>
              </a:solidFill>
            </p:grpSpPr>
            <p:sp>
              <p:nvSpPr>
                <p:cNvPr id="1056" name="月 1055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7" name="月 1056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9" name="台形 1048"/>
              <p:cNvSpPr/>
              <p:nvPr/>
            </p:nvSpPr>
            <p:spPr>
              <a:xfrm rot="10800000">
                <a:off x="2452177" y="1380114"/>
                <a:ext cx="166126" cy="89932"/>
              </a:xfrm>
              <a:prstGeom prst="trapezoid">
                <a:avLst>
                  <a:gd name="adj" fmla="val 4813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0" name="円/楕円 24"/>
              <p:cNvSpPr/>
              <p:nvPr/>
            </p:nvSpPr>
            <p:spPr>
              <a:xfrm>
                <a:off x="1887508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1" name="円/楕円 24"/>
              <p:cNvSpPr/>
              <p:nvPr/>
            </p:nvSpPr>
            <p:spPr>
              <a:xfrm flipH="1">
                <a:off x="2820771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2" name="円/楕円 1051"/>
              <p:cNvSpPr/>
              <p:nvPr/>
            </p:nvSpPr>
            <p:spPr>
              <a:xfrm rot="900000">
                <a:off x="2188270" y="1050017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3" name="円/楕円 1052"/>
              <p:cNvSpPr/>
              <p:nvPr/>
            </p:nvSpPr>
            <p:spPr>
              <a:xfrm rot="20700000" flipH="1">
                <a:off x="2702948" y="1050017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4" name="円/楕円 1053"/>
              <p:cNvSpPr/>
              <p:nvPr/>
            </p:nvSpPr>
            <p:spPr>
              <a:xfrm rot="900000">
                <a:off x="2213757" y="1084413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5" name="円/楕円 1054"/>
              <p:cNvSpPr/>
              <p:nvPr/>
            </p:nvSpPr>
            <p:spPr>
              <a:xfrm rot="20700000" flipH="1">
                <a:off x="2726120" y="1084413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383550" y="798443"/>
            <a:ext cx="1659818" cy="1681336"/>
            <a:chOff x="383550" y="798443"/>
            <a:chExt cx="1659818" cy="1681336"/>
          </a:xfrm>
        </p:grpSpPr>
        <p:grpSp>
          <p:nvGrpSpPr>
            <p:cNvPr id="738" name="グループ化 737"/>
            <p:cNvGrpSpPr/>
            <p:nvPr/>
          </p:nvGrpSpPr>
          <p:grpSpPr>
            <a:xfrm>
              <a:off x="383550" y="798443"/>
              <a:ext cx="1659818" cy="1681336"/>
              <a:chOff x="128464" y="598794"/>
              <a:chExt cx="1659818" cy="1681336"/>
            </a:xfrm>
            <a:solidFill>
              <a:schemeClr val="tx1"/>
            </a:solidFill>
          </p:grpSpPr>
          <p:sp>
            <p:nvSpPr>
              <p:cNvPr id="739" name="円/楕円 738"/>
              <p:cNvSpPr/>
              <p:nvPr/>
            </p:nvSpPr>
            <p:spPr>
              <a:xfrm>
                <a:off x="1098632" y="1591158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0" name="円/楕円 739"/>
              <p:cNvSpPr/>
              <p:nvPr/>
            </p:nvSpPr>
            <p:spPr>
              <a:xfrm>
                <a:off x="650007" y="1591158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41" name="グループ化 740"/>
              <p:cNvGrpSpPr/>
              <p:nvPr/>
            </p:nvGrpSpPr>
            <p:grpSpPr>
              <a:xfrm>
                <a:off x="469553" y="1576818"/>
                <a:ext cx="1074964" cy="703312"/>
                <a:chOff x="2735988" y="3301752"/>
                <a:chExt cx="1074964" cy="611913"/>
              </a:xfrm>
              <a:grpFill/>
            </p:grpSpPr>
            <p:sp>
              <p:nvSpPr>
                <p:cNvPr id="774" name="円/楕円 773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5" name="円/楕円 774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2" name="グループ化 741"/>
              <p:cNvGrpSpPr/>
              <p:nvPr/>
            </p:nvGrpSpPr>
            <p:grpSpPr>
              <a:xfrm>
                <a:off x="310301" y="814818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771" name="円/楕円 770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2" name="円/楕円 771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3" name="円/楕円 772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>
                <a:off x="541487" y="598794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769" name="円/楕円 768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円/楕円 769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4" name="グループ化 743"/>
              <p:cNvGrpSpPr/>
              <p:nvPr/>
            </p:nvGrpSpPr>
            <p:grpSpPr>
              <a:xfrm>
                <a:off x="128464" y="1119618"/>
                <a:ext cx="1659818" cy="504056"/>
                <a:chOff x="2576736" y="3003054"/>
                <a:chExt cx="1659818" cy="504056"/>
              </a:xfrm>
              <a:grpFill/>
            </p:grpSpPr>
            <p:sp>
              <p:nvSpPr>
                <p:cNvPr id="765" name="円/楕円 764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6" name="円/楕円 765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円/楕円 766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8" name="円/楕円 767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5" name="グループ化 744"/>
              <p:cNvGrpSpPr/>
              <p:nvPr/>
            </p:nvGrpSpPr>
            <p:grpSpPr>
              <a:xfrm>
                <a:off x="310301" y="1402900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762" name="円/楕円 761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3" name="円/楕円 762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4" name="円/楕円 763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6" name="グループ化 745"/>
              <p:cNvGrpSpPr/>
              <p:nvPr/>
            </p:nvGrpSpPr>
            <p:grpSpPr>
              <a:xfrm>
                <a:off x="541487" y="1570747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760" name="円/楕円 759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1" name="円/楕円 760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47" name="円/楕円 746"/>
              <p:cNvSpPr/>
              <p:nvPr/>
            </p:nvSpPr>
            <p:spPr>
              <a:xfrm>
                <a:off x="587478" y="859754"/>
                <a:ext cx="784638" cy="85934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48" name="グループ化 747"/>
              <p:cNvGrpSpPr/>
              <p:nvPr/>
            </p:nvGrpSpPr>
            <p:grpSpPr>
              <a:xfrm>
                <a:off x="770220" y="1492833"/>
                <a:ext cx="422785" cy="110637"/>
                <a:chOff x="3671767" y="2891754"/>
                <a:chExt cx="586289" cy="110637"/>
              </a:xfrm>
              <a:grpFill/>
            </p:grpSpPr>
            <p:sp>
              <p:nvSpPr>
                <p:cNvPr id="758" name="月 757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月 758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49" name="台形 748"/>
              <p:cNvSpPr/>
              <p:nvPr/>
            </p:nvSpPr>
            <p:spPr>
              <a:xfrm rot="10800000">
                <a:off x="896427" y="1380114"/>
                <a:ext cx="166126" cy="89932"/>
              </a:xfrm>
              <a:prstGeom prst="trapezoid">
                <a:avLst>
                  <a:gd name="adj" fmla="val 4813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0" name="円/楕円 24"/>
              <p:cNvSpPr/>
              <p:nvPr/>
            </p:nvSpPr>
            <p:spPr>
              <a:xfrm>
                <a:off x="331758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1" name="円/楕円 24"/>
              <p:cNvSpPr/>
              <p:nvPr/>
            </p:nvSpPr>
            <p:spPr>
              <a:xfrm flipH="1">
                <a:off x="1265021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2" name="円/楕円 751"/>
              <p:cNvSpPr/>
              <p:nvPr/>
            </p:nvSpPr>
            <p:spPr>
              <a:xfrm rot="900000">
                <a:off x="632520" y="1050017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3" name="円/楕円 752"/>
              <p:cNvSpPr/>
              <p:nvPr/>
            </p:nvSpPr>
            <p:spPr>
              <a:xfrm rot="20700000" flipH="1">
                <a:off x="1147198" y="1050017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円/楕円 753"/>
              <p:cNvSpPr/>
              <p:nvPr/>
            </p:nvSpPr>
            <p:spPr>
              <a:xfrm rot="900000">
                <a:off x="658007" y="1084413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5" name="円/楕円 754"/>
              <p:cNvSpPr/>
              <p:nvPr/>
            </p:nvSpPr>
            <p:spPr>
              <a:xfrm rot="20700000" flipH="1">
                <a:off x="1170370" y="1084413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6" name="月 755"/>
              <p:cNvSpPr/>
              <p:nvPr/>
            </p:nvSpPr>
            <p:spPr>
              <a:xfrm rot="17100000">
                <a:off x="1098657" y="883696"/>
                <a:ext cx="64715" cy="202955"/>
              </a:xfrm>
              <a:prstGeom prst="moon">
                <a:avLst>
                  <a:gd name="adj" fmla="val 2344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7" name="月 756"/>
              <p:cNvSpPr/>
              <p:nvPr/>
            </p:nvSpPr>
            <p:spPr>
              <a:xfrm rot="4500000" flipH="1">
                <a:off x="810424" y="883696"/>
                <a:ext cx="64715" cy="202955"/>
              </a:xfrm>
              <a:prstGeom prst="moon">
                <a:avLst>
                  <a:gd name="adj" fmla="val 2344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6" name="グループ化 965"/>
            <p:cNvGrpSpPr/>
            <p:nvPr/>
          </p:nvGrpSpPr>
          <p:grpSpPr>
            <a:xfrm>
              <a:off x="383550" y="798443"/>
              <a:ext cx="1659818" cy="1681336"/>
              <a:chOff x="128464" y="598794"/>
              <a:chExt cx="1659818" cy="1681336"/>
            </a:xfrm>
          </p:grpSpPr>
          <p:sp>
            <p:nvSpPr>
              <p:cNvPr id="1002" name="円/楕円 1001"/>
              <p:cNvSpPr/>
              <p:nvPr/>
            </p:nvSpPr>
            <p:spPr>
              <a:xfrm>
                <a:off x="1098632" y="1591158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03" name="円/楕円 1002"/>
              <p:cNvSpPr/>
              <p:nvPr/>
            </p:nvSpPr>
            <p:spPr>
              <a:xfrm>
                <a:off x="650007" y="1591158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04" name="グループ化 1003"/>
              <p:cNvGrpSpPr/>
              <p:nvPr/>
            </p:nvGrpSpPr>
            <p:grpSpPr>
              <a:xfrm>
                <a:off x="469553" y="1576818"/>
                <a:ext cx="1074964" cy="703312"/>
                <a:chOff x="2735988" y="3301752"/>
                <a:chExt cx="1074964" cy="611913"/>
              </a:xfrm>
            </p:grpSpPr>
            <p:sp>
              <p:nvSpPr>
                <p:cNvPr id="1037" name="円/楕円 1036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8" name="円/楕円 1037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05" name="グループ化 1004"/>
              <p:cNvGrpSpPr/>
              <p:nvPr/>
            </p:nvGrpSpPr>
            <p:grpSpPr>
              <a:xfrm>
                <a:off x="310301" y="814818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34" name="円/楕円 1033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5" name="円/楕円 1034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6" name="円/楕円 1035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06" name="グループ化 1005"/>
              <p:cNvGrpSpPr/>
              <p:nvPr/>
            </p:nvGrpSpPr>
            <p:grpSpPr>
              <a:xfrm>
                <a:off x="541487" y="598794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32" name="円/楕円 1031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円/楕円 1032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07" name="グループ化 1006"/>
              <p:cNvGrpSpPr/>
              <p:nvPr/>
            </p:nvGrpSpPr>
            <p:grpSpPr>
              <a:xfrm>
                <a:off x="128464" y="1119618"/>
                <a:ext cx="1659818" cy="504056"/>
                <a:chOff x="2576736" y="3003054"/>
                <a:chExt cx="1659818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28" name="円/楕円 1027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円/楕円 1028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0" name="円/楕円 1029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円/楕円 1030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08" name="グループ化 1007"/>
              <p:cNvGrpSpPr/>
              <p:nvPr/>
            </p:nvGrpSpPr>
            <p:grpSpPr>
              <a:xfrm>
                <a:off x="310301" y="1402900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25" name="円/楕円 1024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6" name="円/楕円 1025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7" name="円/楕円 1026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09" name="グループ化 1008"/>
              <p:cNvGrpSpPr/>
              <p:nvPr/>
            </p:nvGrpSpPr>
            <p:grpSpPr>
              <a:xfrm>
                <a:off x="541487" y="1570747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23" name="円/楕円 1022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4" name="円/楕円 1023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10" name="円/楕円 1009"/>
              <p:cNvSpPr/>
              <p:nvPr/>
            </p:nvSpPr>
            <p:spPr>
              <a:xfrm>
                <a:off x="587478" y="859754"/>
                <a:ext cx="784638" cy="859347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11" name="グループ化 1010"/>
              <p:cNvGrpSpPr/>
              <p:nvPr/>
            </p:nvGrpSpPr>
            <p:grpSpPr>
              <a:xfrm>
                <a:off x="770220" y="1492833"/>
                <a:ext cx="422785" cy="110637"/>
                <a:chOff x="3671767" y="2891754"/>
                <a:chExt cx="586289" cy="110637"/>
              </a:xfrm>
              <a:solidFill>
                <a:sysClr val="windowText" lastClr="000000">
                  <a:lumMod val="95000"/>
                  <a:lumOff val="5000"/>
                </a:sysClr>
              </a:solidFill>
            </p:grpSpPr>
            <p:sp>
              <p:nvSpPr>
                <p:cNvPr id="1021" name="月 1020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2" name="月 1021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12" name="台形 1011"/>
              <p:cNvSpPr/>
              <p:nvPr/>
            </p:nvSpPr>
            <p:spPr>
              <a:xfrm rot="10800000">
                <a:off x="896427" y="1380114"/>
                <a:ext cx="166126" cy="89932"/>
              </a:xfrm>
              <a:prstGeom prst="trapezoid">
                <a:avLst>
                  <a:gd name="adj" fmla="val 4813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3" name="円/楕円 24"/>
              <p:cNvSpPr/>
              <p:nvPr/>
            </p:nvSpPr>
            <p:spPr>
              <a:xfrm>
                <a:off x="331758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円/楕円 24"/>
              <p:cNvSpPr/>
              <p:nvPr/>
            </p:nvSpPr>
            <p:spPr>
              <a:xfrm flipH="1">
                <a:off x="1265021" y="1050018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円/楕円 1014"/>
              <p:cNvSpPr/>
              <p:nvPr/>
            </p:nvSpPr>
            <p:spPr>
              <a:xfrm rot="900000">
                <a:off x="632520" y="1050017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円/楕円 1015"/>
              <p:cNvSpPr/>
              <p:nvPr/>
            </p:nvSpPr>
            <p:spPr>
              <a:xfrm rot="20700000" flipH="1">
                <a:off x="1147198" y="1050017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円/楕円 1016"/>
              <p:cNvSpPr/>
              <p:nvPr/>
            </p:nvSpPr>
            <p:spPr>
              <a:xfrm rot="900000">
                <a:off x="658007" y="1084413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8" name="円/楕円 1017"/>
              <p:cNvSpPr/>
              <p:nvPr/>
            </p:nvSpPr>
            <p:spPr>
              <a:xfrm rot="20700000" flipH="1">
                <a:off x="1170370" y="1084413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9" name="月 1018"/>
              <p:cNvSpPr/>
              <p:nvPr/>
            </p:nvSpPr>
            <p:spPr>
              <a:xfrm rot="17100000">
                <a:off x="1098657" y="883696"/>
                <a:ext cx="64715" cy="202955"/>
              </a:xfrm>
              <a:prstGeom prst="moon">
                <a:avLst>
                  <a:gd name="adj" fmla="val 23440"/>
                </a:avLst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月 1019"/>
              <p:cNvSpPr/>
              <p:nvPr/>
            </p:nvSpPr>
            <p:spPr>
              <a:xfrm rot="4500000" flipH="1">
                <a:off x="810424" y="883696"/>
                <a:ext cx="64715" cy="202955"/>
              </a:xfrm>
              <a:prstGeom prst="moon">
                <a:avLst>
                  <a:gd name="adj" fmla="val 23440"/>
                </a:avLst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4237269" y="1147189"/>
            <a:ext cx="1454726" cy="1300348"/>
            <a:chOff x="4237269" y="1147189"/>
            <a:chExt cx="1454726" cy="1300348"/>
          </a:xfrm>
        </p:grpSpPr>
        <p:grpSp>
          <p:nvGrpSpPr>
            <p:cNvPr id="846" name="グループ化 845"/>
            <p:cNvGrpSpPr/>
            <p:nvPr/>
          </p:nvGrpSpPr>
          <p:grpSpPr>
            <a:xfrm>
              <a:off x="4237269" y="1147189"/>
              <a:ext cx="1454726" cy="1300348"/>
              <a:chOff x="5131813" y="850822"/>
              <a:chExt cx="1454726" cy="1300348"/>
            </a:xfrm>
            <a:solidFill>
              <a:schemeClr val="tx1"/>
            </a:solidFill>
          </p:grpSpPr>
          <p:sp>
            <p:nvSpPr>
              <p:cNvPr id="847" name="円/楕円 846"/>
              <p:cNvSpPr/>
              <p:nvPr/>
            </p:nvSpPr>
            <p:spPr>
              <a:xfrm>
                <a:off x="6211933" y="1008987"/>
                <a:ext cx="374606" cy="16406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円/楕円 847"/>
              <p:cNvSpPr/>
              <p:nvPr/>
            </p:nvSpPr>
            <p:spPr>
              <a:xfrm>
                <a:off x="5131813" y="1008987"/>
                <a:ext cx="374606" cy="16406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フローチャート : 論理積ゲート 848"/>
              <p:cNvSpPr/>
              <p:nvPr/>
            </p:nvSpPr>
            <p:spPr>
              <a:xfrm rot="16200000">
                <a:off x="5206183" y="914256"/>
                <a:ext cx="1300348" cy="1173480"/>
              </a:xfrm>
              <a:prstGeom prst="flowChartDelay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0" name="円/楕円 849"/>
              <p:cNvSpPr/>
              <p:nvPr/>
            </p:nvSpPr>
            <p:spPr>
              <a:xfrm>
                <a:off x="5396618" y="945677"/>
                <a:ext cx="919476" cy="91947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51" name="グループ化 850"/>
              <p:cNvGrpSpPr/>
              <p:nvPr/>
            </p:nvGrpSpPr>
            <p:grpSpPr>
              <a:xfrm>
                <a:off x="5652924" y="1664167"/>
                <a:ext cx="406866" cy="110637"/>
                <a:chOff x="4702926" y="4154424"/>
                <a:chExt cx="406866" cy="110637"/>
              </a:xfrm>
              <a:grpFill/>
            </p:grpSpPr>
            <p:sp>
              <p:nvSpPr>
                <p:cNvPr id="856" name="月 855"/>
                <p:cNvSpPr/>
                <p:nvPr/>
              </p:nvSpPr>
              <p:spPr>
                <a:xfrm rot="14400000">
                  <a:off x="4770376" y="4086976"/>
                  <a:ext cx="110635" cy="245535"/>
                </a:xfrm>
                <a:prstGeom prst="moon">
                  <a:avLst>
                    <a:gd name="adj" fmla="val 4075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7" name="月 856"/>
                <p:cNvSpPr/>
                <p:nvPr/>
              </p:nvSpPr>
              <p:spPr>
                <a:xfrm rot="7200000" flipH="1">
                  <a:off x="4931707" y="4086974"/>
                  <a:ext cx="110635" cy="245535"/>
                </a:xfrm>
                <a:prstGeom prst="moon">
                  <a:avLst>
                    <a:gd name="adj" fmla="val 39517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52" name="円/楕円 851"/>
              <p:cNvSpPr/>
              <p:nvPr/>
            </p:nvSpPr>
            <p:spPr>
              <a:xfrm>
                <a:off x="5748345" y="1471196"/>
                <a:ext cx="216024" cy="199101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3" name="円/楕円 852"/>
              <p:cNvSpPr/>
              <p:nvPr/>
            </p:nvSpPr>
            <p:spPr>
              <a:xfrm>
                <a:off x="5524313" y="1218018"/>
                <a:ext cx="184882" cy="184882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円/楕円 853"/>
              <p:cNvSpPr/>
              <p:nvPr/>
            </p:nvSpPr>
            <p:spPr>
              <a:xfrm>
                <a:off x="5995410" y="1218018"/>
                <a:ext cx="184882" cy="184882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円/楕円 854"/>
              <p:cNvSpPr/>
              <p:nvPr/>
            </p:nvSpPr>
            <p:spPr>
              <a:xfrm>
                <a:off x="5829782" y="1503151"/>
                <a:ext cx="53148" cy="4898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7" name="グループ化 966"/>
            <p:cNvGrpSpPr/>
            <p:nvPr/>
          </p:nvGrpSpPr>
          <p:grpSpPr>
            <a:xfrm>
              <a:off x="4237269" y="1147189"/>
              <a:ext cx="1454726" cy="1300348"/>
              <a:chOff x="5131813" y="850822"/>
              <a:chExt cx="1454726" cy="1300348"/>
            </a:xfrm>
          </p:grpSpPr>
          <p:sp>
            <p:nvSpPr>
              <p:cNvPr id="991" name="円/楕円 990"/>
              <p:cNvSpPr/>
              <p:nvPr/>
            </p:nvSpPr>
            <p:spPr>
              <a:xfrm>
                <a:off x="6211933" y="1008987"/>
                <a:ext cx="374606" cy="164065"/>
              </a:xfrm>
              <a:prstGeom prst="ellipse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円/楕円 991"/>
              <p:cNvSpPr/>
              <p:nvPr/>
            </p:nvSpPr>
            <p:spPr>
              <a:xfrm>
                <a:off x="5131813" y="1008987"/>
                <a:ext cx="374606" cy="164065"/>
              </a:xfrm>
              <a:prstGeom prst="ellipse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フローチャート : 論理積ゲート 992"/>
              <p:cNvSpPr/>
              <p:nvPr/>
            </p:nvSpPr>
            <p:spPr>
              <a:xfrm rot="16200000">
                <a:off x="5206183" y="914256"/>
                <a:ext cx="1300348" cy="1173480"/>
              </a:xfrm>
              <a:prstGeom prst="flowChartDelay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円/楕円 993"/>
              <p:cNvSpPr/>
              <p:nvPr/>
            </p:nvSpPr>
            <p:spPr>
              <a:xfrm>
                <a:off x="5396618" y="945677"/>
                <a:ext cx="919476" cy="91947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95" name="グループ化 994"/>
              <p:cNvGrpSpPr/>
              <p:nvPr/>
            </p:nvGrpSpPr>
            <p:grpSpPr>
              <a:xfrm>
                <a:off x="5652924" y="1664167"/>
                <a:ext cx="406866" cy="110637"/>
                <a:chOff x="4702926" y="4154424"/>
                <a:chExt cx="406866" cy="110637"/>
              </a:xfrm>
            </p:grpSpPr>
            <p:sp>
              <p:nvSpPr>
                <p:cNvPr id="1000" name="月 999"/>
                <p:cNvSpPr/>
                <p:nvPr/>
              </p:nvSpPr>
              <p:spPr>
                <a:xfrm rot="14400000">
                  <a:off x="4770376" y="4086976"/>
                  <a:ext cx="110635" cy="245535"/>
                </a:xfrm>
                <a:prstGeom prst="moon">
                  <a:avLst>
                    <a:gd name="adj" fmla="val 40758"/>
                  </a:avLst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1" name="月 1000"/>
                <p:cNvSpPr/>
                <p:nvPr/>
              </p:nvSpPr>
              <p:spPr>
                <a:xfrm rot="7200000" flipH="1">
                  <a:off x="4931707" y="4086974"/>
                  <a:ext cx="110635" cy="245535"/>
                </a:xfrm>
                <a:prstGeom prst="moon">
                  <a:avLst>
                    <a:gd name="adj" fmla="val 39517"/>
                  </a:avLst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96" name="円/楕円 995"/>
              <p:cNvSpPr/>
              <p:nvPr/>
            </p:nvSpPr>
            <p:spPr>
              <a:xfrm>
                <a:off x="5748345" y="1471196"/>
                <a:ext cx="216024" cy="199101"/>
              </a:xfrm>
              <a:prstGeom prst="ellips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円/楕円 996"/>
              <p:cNvSpPr/>
              <p:nvPr/>
            </p:nvSpPr>
            <p:spPr>
              <a:xfrm>
                <a:off x="5524313" y="1218018"/>
                <a:ext cx="184882" cy="184882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円/楕円 997"/>
              <p:cNvSpPr/>
              <p:nvPr/>
            </p:nvSpPr>
            <p:spPr>
              <a:xfrm>
                <a:off x="5995410" y="1218018"/>
                <a:ext cx="184882" cy="184882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9" name="円/楕円 998"/>
              <p:cNvSpPr/>
              <p:nvPr/>
            </p:nvSpPr>
            <p:spPr>
              <a:xfrm>
                <a:off x="5829782" y="1503151"/>
                <a:ext cx="53148" cy="4898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234449" y="3076770"/>
            <a:ext cx="1454726" cy="1300348"/>
            <a:chOff x="4234449" y="3076770"/>
            <a:chExt cx="1454726" cy="1300348"/>
          </a:xfrm>
        </p:grpSpPr>
        <p:grpSp>
          <p:nvGrpSpPr>
            <p:cNvPr id="858" name="グループ化 857"/>
            <p:cNvGrpSpPr/>
            <p:nvPr/>
          </p:nvGrpSpPr>
          <p:grpSpPr>
            <a:xfrm>
              <a:off x="4234449" y="3076770"/>
              <a:ext cx="1454726" cy="1300348"/>
              <a:chOff x="6709153" y="850822"/>
              <a:chExt cx="1454726" cy="1300348"/>
            </a:xfrm>
            <a:solidFill>
              <a:schemeClr val="tx1"/>
            </a:solidFill>
          </p:grpSpPr>
          <p:sp>
            <p:nvSpPr>
              <p:cNvPr id="859" name="円/楕円 858"/>
              <p:cNvSpPr/>
              <p:nvPr/>
            </p:nvSpPr>
            <p:spPr>
              <a:xfrm>
                <a:off x="7789273" y="1008987"/>
                <a:ext cx="374606" cy="16406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0" name="円/楕円 859"/>
              <p:cNvSpPr/>
              <p:nvPr/>
            </p:nvSpPr>
            <p:spPr>
              <a:xfrm>
                <a:off x="6709153" y="1008987"/>
                <a:ext cx="374606" cy="16406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フローチャート : 論理積ゲート 860"/>
              <p:cNvSpPr/>
              <p:nvPr/>
            </p:nvSpPr>
            <p:spPr>
              <a:xfrm rot="16200000">
                <a:off x="6783523" y="914256"/>
                <a:ext cx="1300348" cy="1173480"/>
              </a:xfrm>
              <a:prstGeom prst="flowChartDelay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円/楕円 861"/>
              <p:cNvSpPr/>
              <p:nvPr/>
            </p:nvSpPr>
            <p:spPr>
              <a:xfrm>
                <a:off x="6973958" y="945677"/>
                <a:ext cx="919476" cy="91947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円/楕円 862"/>
              <p:cNvSpPr/>
              <p:nvPr/>
            </p:nvSpPr>
            <p:spPr>
              <a:xfrm>
                <a:off x="7325685" y="1471196"/>
                <a:ext cx="216024" cy="199101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円/楕円 863"/>
              <p:cNvSpPr/>
              <p:nvPr/>
            </p:nvSpPr>
            <p:spPr>
              <a:xfrm>
                <a:off x="7101653" y="1218018"/>
                <a:ext cx="184882" cy="184882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円/楕円 864"/>
              <p:cNvSpPr/>
              <p:nvPr/>
            </p:nvSpPr>
            <p:spPr>
              <a:xfrm>
                <a:off x="7572750" y="1218018"/>
                <a:ext cx="184882" cy="184882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円/楕円 865"/>
              <p:cNvSpPr/>
              <p:nvPr/>
            </p:nvSpPr>
            <p:spPr>
              <a:xfrm>
                <a:off x="7407122" y="1503151"/>
                <a:ext cx="53148" cy="4898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円/楕円 866"/>
              <p:cNvSpPr/>
              <p:nvPr/>
            </p:nvSpPr>
            <p:spPr>
              <a:xfrm>
                <a:off x="7139915" y="1256280"/>
                <a:ext cx="108358" cy="108358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円/楕円 867"/>
              <p:cNvSpPr/>
              <p:nvPr/>
            </p:nvSpPr>
            <p:spPr>
              <a:xfrm>
                <a:off x="7614895" y="1256280"/>
                <a:ext cx="108358" cy="108358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8" name="グループ化 967"/>
            <p:cNvGrpSpPr/>
            <p:nvPr/>
          </p:nvGrpSpPr>
          <p:grpSpPr>
            <a:xfrm>
              <a:off x="4234449" y="3076770"/>
              <a:ext cx="1454726" cy="1300348"/>
              <a:chOff x="6709153" y="850822"/>
              <a:chExt cx="1454726" cy="1300348"/>
            </a:xfrm>
          </p:grpSpPr>
          <p:sp>
            <p:nvSpPr>
              <p:cNvPr id="981" name="円/楕円 980"/>
              <p:cNvSpPr/>
              <p:nvPr/>
            </p:nvSpPr>
            <p:spPr>
              <a:xfrm>
                <a:off x="7789273" y="1008987"/>
                <a:ext cx="374606" cy="164065"/>
              </a:xfrm>
              <a:prstGeom prst="ellipse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2" name="円/楕円 981"/>
              <p:cNvSpPr/>
              <p:nvPr/>
            </p:nvSpPr>
            <p:spPr>
              <a:xfrm>
                <a:off x="6709153" y="1008987"/>
                <a:ext cx="374606" cy="164065"/>
              </a:xfrm>
              <a:prstGeom prst="ellipse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3" name="フローチャート : 論理積ゲート 982"/>
              <p:cNvSpPr/>
              <p:nvPr/>
            </p:nvSpPr>
            <p:spPr>
              <a:xfrm rot="16200000">
                <a:off x="6783523" y="914256"/>
                <a:ext cx="1300348" cy="1173480"/>
              </a:xfrm>
              <a:prstGeom prst="flowChartDelay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4" name="円/楕円 983"/>
              <p:cNvSpPr/>
              <p:nvPr/>
            </p:nvSpPr>
            <p:spPr>
              <a:xfrm>
                <a:off x="6973958" y="945677"/>
                <a:ext cx="919476" cy="919476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5" name="円/楕円 984"/>
              <p:cNvSpPr/>
              <p:nvPr/>
            </p:nvSpPr>
            <p:spPr>
              <a:xfrm>
                <a:off x="7325685" y="1471196"/>
                <a:ext cx="216024" cy="199101"/>
              </a:xfrm>
              <a:prstGeom prst="ellips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6" name="円/楕円 985"/>
              <p:cNvSpPr/>
              <p:nvPr/>
            </p:nvSpPr>
            <p:spPr>
              <a:xfrm>
                <a:off x="7101653" y="1218018"/>
                <a:ext cx="184882" cy="18488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7" name="円/楕円 986"/>
              <p:cNvSpPr/>
              <p:nvPr/>
            </p:nvSpPr>
            <p:spPr>
              <a:xfrm>
                <a:off x="7572750" y="1218018"/>
                <a:ext cx="184882" cy="18488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8" name="円/楕円 987"/>
              <p:cNvSpPr/>
              <p:nvPr/>
            </p:nvSpPr>
            <p:spPr>
              <a:xfrm>
                <a:off x="7407122" y="1503151"/>
                <a:ext cx="53148" cy="4898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円/楕円 988"/>
              <p:cNvSpPr/>
              <p:nvPr/>
            </p:nvSpPr>
            <p:spPr>
              <a:xfrm>
                <a:off x="7139915" y="1256280"/>
                <a:ext cx="108358" cy="108358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0" name="円/楕円 989"/>
              <p:cNvSpPr/>
              <p:nvPr/>
            </p:nvSpPr>
            <p:spPr>
              <a:xfrm>
                <a:off x="7614895" y="1256280"/>
                <a:ext cx="108358" cy="108358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237269" y="5017589"/>
            <a:ext cx="1454726" cy="1300348"/>
            <a:chOff x="4237269" y="5017589"/>
            <a:chExt cx="1454726" cy="1300348"/>
          </a:xfrm>
        </p:grpSpPr>
        <p:grpSp>
          <p:nvGrpSpPr>
            <p:cNvPr id="869" name="グループ化 868"/>
            <p:cNvGrpSpPr/>
            <p:nvPr/>
          </p:nvGrpSpPr>
          <p:grpSpPr>
            <a:xfrm>
              <a:off x="4237269" y="5017589"/>
              <a:ext cx="1454726" cy="1300348"/>
              <a:chOff x="8307829" y="850822"/>
              <a:chExt cx="1454726" cy="1300348"/>
            </a:xfrm>
            <a:solidFill>
              <a:schemeClr val="tx1"/>
            </a:solidFill>
          </p:grpSpPr>
          <p:sp>
            <p:nvSpPr>
              <p:cNvPr id="870" name="円/楕円 869"/>
              <p:cNvSpPr/>
              <p:nvPr/>
            </p:nvSpPr>
            <p:spPr>
              <a:xfrm>
                <a:off x="9387949" y="1008987"/>
                <a:ext cx="374606" cy="16406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円/楕円 870"/>
              <p:cNvSpPr/>
              <p:nvPr/>
            </p:nvSpPr>
            <p:spPr>
              <a:xfrm>
                <a:off x="8307829" y="1008987"/>
                <a:ext cx="374606" cy="16406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フローチャート : 論理積ゲート 871"/>
              <p:cNvSpPr/>
              <p:nvPr/>
            </p:nvSpPr>
            <p:spPr>
              <a:xfrm rot="16200000">
                <a:off x="8382199" y="914256"/>
                <a:ext cx="1300348" cy="1173480"/>
              </a:xfrm>
              <a:prstGeom prst="flowChartDelay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円/楕円 872"/>
              <p:cNvSpPr/>
              <p:nvPr/>
            </p:nvSpPr>
            <p:spPr>
              <a:xfrm>
                <a:off x="8572634" y="945677"/>
                <a:ext cx="919476" cy="91947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74" name="グループ化 873"/>
              <p:cNvGrpSpPr/>
              <p:nvPr/>
            </p:nvGrpSpPr>
            <p:grpSpPr>
              <a:xfrm>
                <a:off x="8828940" y="1664167"/>
                <a:ext cx="406866" cy="110637"/>
                <a:chOff x="4702926" y="4154424"/>
                <a:chExt cx="406866" cy="110637"/>
              </a:xfrm>
              <a:grpFill/>
            </p:grpSpPr>
            <p:sp>
              <p:nvSpPr>
                <p:cNvPr id="879" name="月 878"/>
                <p:cNvSpPr/>
                <p:nvPr/>
              </p:nvSpPr>
              <p:spPr>
                <a:xfrm rot="14400000">
                  <a:off x="4770376" y="4086976"/>
                  <a:ext cx="110635" cy="245535"/>
                </a:xfrm>
                <a:prstGeom prst="moon">
                  <a:avLst>
                    <a:gd name="adj" fmla="val 4075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0" name="月 879"/>
                <p:cNvSpPr/>
                <p:nvPr/>
              </p:nvSpPr>
              <p:spPr>
                <a:xfrm rot="7200000" flipH="1">
                  <a:off x="4931707" y="4086974"/>
                  <a:ext cx="110635" cy="245535"/>
                </a:xfrm>
                <a:prstGeom prst="moon">
                  <a:avLst>
                    <a:gd name="adj" fmla="val 39517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5" name="円/楕円 874"/>
              <p:cNvSpPr/>
              <p:nvPr/>
            </p:nvSpPr>
            <p:spPr>
              <a:xfrm>
                <a:off x="8924361" y="1471196"/>
                <a:ext cx="216024" cy="199101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円/楕円 875"/>
              <p:cNvSpPr/>
              <p:nvPr/>
            </p:nvSpPr>
            <p:spPr>
              <a:xfrm>
                <a:off x="8700329" y="1218018"/>
                <a:ext cx="184882" cy="184882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円/楕円 876"/>
              <p:cNvSpPr/>
              <p:nvPr/>
            </p:nvSpPr>
            <p:spPr>
              <a:xfrm>
                <a:off x="9171426" y="1218018"/>
                <a:ext cx="184882" cy="184882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円/楕円 877"/>
              <p:cNvSpPr/>
              <p:nvPr/>
            </p:nvSpPr>
            <p:spPr>
              <a:xfrm>
                <a:off x="9005798" y="1503151"/>
                <a:ext cx="53148" cy="4898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9" name="グループ化 968"/>
            <p:cNvGrpSpPr/>
            <p:nvPr/>
          </p:nvGrpSpPr>
          <p:grpSpPr>
            <a:xfrm>
              <a:off x="4237269" y="5017589"/>
              <a:ext cx="1454726" cy="1300348"/>
              <a:chOff x="8307829" y="850822"/>
              <a:chExt cx="1454726" cy="1300348"/>
            </a:xfrm>
          </p:grpSpPr>
          <p:sp>
            <p:nvSpPr>
              <p:cNvPr id="970" name="円/楕円 969"/>
              <p:cNvSpPr/>
              <p:nvPr/>
            </p:nvSpPr>
            <p:spPr>
              <a:xfrm>
                <a:off x="9387949" y="1008987"/>
                <a:ext cx="374606" cy="164065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1" name="円/楕円 970"/>
              <p:cNvSpPr/>
              <p:nvPr/>
            </p:nvSpPr>
            <p:spPr>
              <a:xfrm>
                <a:off x="8307829" y="1008987"/>
                <a:ext cx="374606" cy="164065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2" name="フローチャート : 論理積ゲート 971"/>
              <p:cNvSpPr/>
              <p:nvPr/>
            </p:nvSpPr>
            <p:spPr>
              <a:xfrm rot="16200000">
                <a:off x="8382199" y="914256"/>
                <a:ext cx="1300348" cy="1173480"/>
              </a:xfrm>
              <a:prstGeom prst="flowChartDelay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3" name="円/楕円 972"/>
              <p:cNvSpPr/>
              <p:nvPr/>
            </p:nvSpPr>
            <p:spPr>
              <a:xfrm>
                <a:off x="8572634" y="945677"/>
                <a:ext cx="919476" cy="91947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74" name="グループ化 973"/>
              <p:cNvGrpSpPr/>
              <p:nvPr/>
            </p:nvGrpSpPr>
            <p:grpSpPr>
              <a:xfrm>
                <a:off x="8828940" y="1664167"/>
                <a:ext cx="406866" cy="110637"/>
                <a:chOff x="4702926" y="4154424"/>
                <a:chExt cx="406866" cy="110637"/>
              </a:xfrm>
            </p:grpSpPr>
            <p:sp>
              <p:nvSpPr>
                <p:cNvPr id="979" name="月 978"/>
                <p:cNvSpPr/>
                <p:nvPr/>
              </p:nvSpPr>
              <p:spPr>
                <a:xfrm rot="14400000">
                  <a:off x="4770376" y="4086976"/>
                  <a:ext cx="110635" cy="245535"/>
                </a:xfrm>
                <a:prstGeom prst="moon">
                  <a:avLst>
                    <a:gd name="adj" fmla="val 40758"/>
                  </a:avLst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0" name="月 979"/>
                <p:cNvSpPr/>
                <p:nvPr/>
              </p:nvSpPr>
              <p:spPr>
                <a:xfrm rot="7200000" flipH="1">
                  <a:off x="4931707" y="4086974"/>
                  <a:ext cx="110635" cy="245535"/>
                </a:xfrm>
                <a:prstGeom prst="moon">
                  <a:avLst>
                    <a:gd name="adj" fmla="val 39517"/>
                  </a:avLst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5" name="円/楕円 974"/>
              <p:cNvSpPr/>
              <p:nvPr/>
            </p:nvSpPr>
            <p:spPr>
              <a:xfrm>
                <a:off x="8924361" y="1471196"/>
                <a:ext cx="216024" cy="199101"/>
              </a:xfrm>
              <a:prstGeom prst="ellips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6" name="円/楕円 975"/>
              <p:cNvSpPr/>
              <p:nvPr/>
            </p:nvSpPr>
            <p:spPr>
              <a:xfrm>
                <a:off x="8700329" y="1218018"/>
                <a:ext cx="184882" cy="184882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7" name="円/楕円 976"/>
              <p:cNvSpPr/>
              <p:nvPr/>
            </p:nvSpPr>
            <p:spPr>
              <a:xfrm>
                <a:off x="9171426" y="1218018"/>
                <a:ext cx="184882" cy="184882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8" name="円/楕円 977"/>
              <p:cNvSpPr/>
              <p:nvPr/>
            </p:nvSpPr>
            <p:spPr>
              <a:xfrm>
                <a:off x="9005798" y="1503151"/>
                <a:ext cx="53148" cy="4898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2280746" y="751279"/>
            <a:ext cx="1659818" cy="1702540"/>
            <a:chOff x="2280746" y="751279"/>
            <a:chExt cx="1659818" cy="1702540"/>
          </a:xfrm>
        </p:grpSpPr>
        <p:grpSp>
          <p:nvGrpSpPr>
            <p:cNvPr id="528" name="グループ化 527"/>
            <p:cNvGrpSpPr/>
            <p:nvPr/>
          </p:nvGrpSpPr>
          <p:grpSpPr>
            <a:xfrm>
              <a:off x="2280746" y="751279"/>
              <a:ext cx="1659818" cy="1702540"/>
              <a:chOff x="2394899" y="2255668"/>
              <a:chExt cx="1659818" cy="1702540"/>
            </a:xfrm>
            <a:solidFill>
              <a:schemeClr val="tx1"/>
            </a:solidFill>
          </p:grpSpPr>
          <p:sp>
            <p:nvSpPr>
              <p:cNvPr id="529" name="円/楕円 528"/>
              <p:cNvSpPr/>
              <p:nvPr/>
            </p:nvSpPr>
            <p:spPr>
              <a:xfrm>
                <a:off x="3365067" y="3269236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円/楕円 529"/>
              <p:cNvSpPr/>
              <p:nvPr/>
            </p:nvSpPr>
            <p:spPr>
              <a:xfrm>
                <a:off x="2916442" y="3269236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31" name="グループ化 530"/>
              <p:cNvGrpSpPr/>
              <p:nvPr/>
            </p:nvGrpSpPr>
            <p:grpSpPr>
              <a:xfrm>
                <a:off x="2735988" y="3254896"/>
                <a:ext cx="1074964" cy="703312"/>
                <a:chOff x="2735988" y="3301752"/>
                <a:chExt cx="1074964" cy="611913"/>
              </a:xfrm>
              <a:grpFill/>
            </p:grpSpPr>
            <p:sp>
              <p:nvSpPr>
                <p:cNvPr id="572" name="円/楕円 571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3" name="円/楕円 572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2" name="グループ化 531"/>
              <p:cNvGrpSpPr/>
              <p:nvPr/>
            </p:nvGrpSpPr>
            <p:grpSpPr>
              <a:xfrm>
                <a:off x="2576736" y="2492896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569" name="円/楕円 568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円/楕円 569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1" name="円/楕円 570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3" name="グループ化 532"/>
              <p:cNvGrpSpPr/>
              <p:nvPr/>
            </p:nvGrpSpPr>
            <p:grpSpPr>
              <a:xfrm>
                <a:off x="2807922" y="2276872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567" name="円/楕円 566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8" name="円/楕円 567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4" name="グループ化 533"/>
              <p:cNvGrpSpPr/>
              <p:nvPr/>
            </p:nvGrpSpPr>
            <p:grpSpPr>
              <a:xfrm>
                <a:off x="2394899" y="2797696"/>
                <a:ext cx="1659818" cy="504056"/>
                <a:chOff x="2576736" y="3003054"/>
                <a:chExt cx="1659818" cy="504056"/>
              </a:xfrm>
              <a:grpFill/>
            </p:grpSpPr>
            <p:sp>
              <p:nvSpPr>
                <p:cNvPr id="563" name="円/楕円 562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4" name="円/楕円 563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5" name="円/楕円 564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円/楕円 565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5" name="グループ化 534"/>
              <p:cNvGrpSpPr/>
              <p:nvPr/>
            </p:nvGrpSpPr>
            <p:grpSpPr>
              <a:xfrm>
                <a:off x="2576736" y="3080978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560" name="円/楕円 559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1" name="円/楕円 560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円/楕円 561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6" name="グループ化 535"/>
              <p:cNvGrpSpPr/>
              <p:nvPr/>
            </p:nvGrpSpPr>
            <p:grpSpPr>
              <a:xfrm>
                <a:off x="2807922" y="3248825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558" name="円/楕円 557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円/楕円 558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7" name="円/楕円 536"/>
              <p:cNvSpPr/>
              <p:nvPr/>
            </p:nvSpPr>
            <p:spPr>
              <a:xfrm>
                <a:off x="2853913" y="2537832"/>
                <a:ext cx="784638" cy="85934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38" name="グループ化 537"/>
              <p:cNvGrpSpPr/>
              <p:nvPr/>
            </p:nvGrpSpPr>
            <p:grpSpPr>
              <a:xfrm>
                <a:off x="3036655" y="3170911"/>
                <a:ext cx="422785" cy="110637"/>
                <a:chOff x="3671767" y="2891754"/>
                <a:chExt cx="586289" cy="110637"/>
              </a:xfrm>
              <a:grpFill/>
            </p:grpSpPr>
            <p:sp>
              <p:nvSpPr>
                <p:cNvPr id="556" name="月 555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月 556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9" name="台形 538"/>
              <p:cNvSpPr/>
              <p:nvPr/>
            </p:nvSpPr>
            <p:spPr>
              <a:xfrm rot="10800000">
                <a:off x="3162862" y="3058192"/>
                <a:ext cx="166126" cy="89932"/>
              </a:xfrm>
              <a:prstGeom prst="trapezoid">
                <a:avLst>
                  <a:gd name="adj" fmla="val 4813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40" name="グループ化 539"/>
              <p:cNvGrpSpPr/>
              <p:nvPr/>
            </p:nvGrpSpPr>
            <p:grpSpPr>
              <a:xfrm rot="900000" flipH="1">
                <a:off x="2731938" y="2255668"/>
                <a:ext cx="369676" cy="484461"/>
                <a:chOff x="5224603" y="2757824"/>
                <a:chExt cx="609532" cy="798793"/>
              </a:xfrm>
              <a:grpFill/>
            </p:grpSpPr>
            <p:sp>
              <p:nvSpPr>
                <p:cNvPr id="552" name="月 551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3" name="円/楕円 552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月 554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1" name="円/楕円 24"/>
              <p:cNvSpPr/>
              <p:nvPr/>
            </p:nvSpPr>
            <p:spPr>
              <a:xfrm>
                <a:off x="2598193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円/楕円 24"/>
              <p:cNvSpPr/>
              <p:nvPr/>
            </p:nvSpPr>
            <p:spPr>
              <a:xfrm flipH="1">
                <a:off x="3531456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43" name="グループ化 542"/>
              <p:cNvGrpSpPr/>
              <p:nvPr/>
            </p:nvGrpSpPr>
            <p:grpSpPr>
              <a:xfrm rot="20700000">
                <a:off x="3374025" y="2255668"/>
                <a:ext cx="369676" cy="484461"/>
                <a:chOff x="5224603" y="2757824"/>
                <a:chExt cx="609532" cy="798793"/>
              </a:xfrm>
              <a:grpFill/>
            </p:grpSpPr>
            <p:sp>
              <p:nvSpPr>
                <p:cNvPr id="548" name="月 547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円/楕円 548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1" name="月 550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4" name="円/楕円 543"/>
              <p:cNvSpPr/>
              <p:nvPr/>
            </p:nvSpPr>
            <p:spPr>
              <a:xfrm rot="900000">
                <a:off x="2898955" y="2728095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円/楕円 544"/>
              <p:cNvSpPr/>
              <p:nvPr/>
            </p:nvSpPr>
            <p:spPr>
              <a:xfrm rot="20700000" flipH="1">
                <a:off x="3413633" y="2728095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6" name="円/楕円 545"/>
              <p:cNvSpPr/>
              <p:nvPr/>
            </p:nvSpPr>
            <p:spPr>
              <a:xfrm rot="900000">
                <a:off x="2924442" y="2762491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円/楕円 546"/>
              <p:cNvSpPr/>
              <p:nvPr/>
            </p:nvSpPr>
            <p:spPr>
              <a:xfrm rot="20700000" flipH="1">
                <a:off x="3436805" y="2762491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33" name="グループ化 1632"/>
            <p:cNvGrpSpPr/>
            <p:nvPr/>
          </p:nvGrpSpPr>
          <p:grpSpPr>
            <a:xfrm>
              <a:off x="2280746" y="751279"/>
              <a:ext cx="1659818" cy="1702540"/>
              <a:chOff x="2394899" y="2255668"/>
              <a:chExt cx="1659818" cy="1702540"/>
            </a:xfrm>
          </p:grpSpPr>
          <p:sp>
            <p:nvSpPr>
              <p:cNvPr id="1634" name="円/楕円 1633"/>
              <p:cNvSpPr/>
              <p:nvPr/>
            </p:nvSpPr>
            <p:spPr>
              <a:xfrm>
                <a:off x="3365067" y="3269236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35" name="円/楕円 1634"/>
              <p:cNvSpPr/>
              <p:nvPr/>
            </p:nvSpPr>
            <p:spPr>
              <a:xfrm>
                <a:off x="2916442" y="3269236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36" name="グループ化 1635"/>
              <p:cNvGrpSpPr/>
              <p:nvPr/>
            </p:nvGrpSpPr>
            <p:grpSpPr>
              <a:xfrm>
                <a:off x="2735988" y="3254896"/>
                <a:ext cx="1074964" cy="703312"/>
                <a:chOff x="2735988" y="3301752"/>
                <a:chExt cx="1074964" cy="611913"/>
              </a:xfrm>
            </p:grpSpPr>
            <p:sp>
              <p:nvSpPr>
                <p:cNvPr id="1677" name="円/楕円 1676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8" name="円/楕円 1677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7" name="グループ化 1636"/>
              <p:cNvGrpSpPr/>
              <p:nvPr/>
            </p:nvGrpSpPr>
            <p:grpSpPr>
              <a:xfrm>
                <a:off x="2576736" y="2492896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74" name="円/楕円 1673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5" name="円/楕円 1674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6" name="円/楕円 1675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8" name="グループ化 1637"/>
              <p:cNvGrpSpPr/>
              <p:nvPr/>
            </p:nvGrpSpPr>
            <p:grpSpPr>
              <a:xfrm>
                <a:off x="2807922" y="2276872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72" name="円/楕円 1671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3" name="円/楕円 1672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9" name="グループ化 1638"/>
              <p:cNvGrpSpPr/>
              <p:nvPr/>
            </p:nvGrpSpPr>
            <p:grpSpPr>
              <a:xfrm>
                <a:off x="2394899" y="2797696"/>
                <a:ext cx="1659818" cy="504056"/>
                <a:chOff x="2576736" y="3003054"/>
                <a:chExt cx="1659818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68" name="円/楕円 1667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9" name="円/楕円 1668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0" name="円/楕円 1669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1" name="円/楕円 1670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40" name="グループ化 1639"/>
              <p:cNvGrpSpPr/>
              <p:nvPr/>
            </p:nvGrpSpPr>
            <p:grpSpPr>
              <a:xfrm>
                <a:off x="2576736" y="3080978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65" name="円/楕円 1664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6" name="円/楕円 1665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7" name="円/楕円 1666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41" name="グループ化 1640"/>
              <p:cNvGrpSpPr/>
              <p:nvPr/>
            </p:nvGrpSpPr>
            <p:grpSpPr>
              <a:xfrm>
                <a:off x="2807922" y="3248825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63" name="円/楕円 1662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4" name="円/楕円 1663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2" name="円/楕円 1641"/>
              <p:cNvSpPr/>
              <p:nvPr/>
            </p:nvSpPr>
            <p:spPr>
              <a:xfrm>
                <a:off x="2853913" y="2537832"/>
                <a:ext cx="784638" cy="859347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43" name="グループ化 1642"/>
              <p:cNvGrpSpPr/>
              <p:nvPr/>
            </p:nvGrpSpPr>
            <p:grpSpPr>
              <a:xfrm>
                <a:off x="3036655" y="3170911"/>
                <a:ext cx="422785" cy="110637"/>
                <a:chOff x="3671767" y="2891754"/>
                <a:chExt cx="586289" cy="110637"/>
              </a:xfrm>
              <a:solidFill>
                <a:sysClr val="windowText" lastClr="000000">
                  <a:lumMod val="95000"/>
                  <a:lumOff val="5000"/>
                </a:sysClr>
              </a:solidFill>
            </p:grpSpPr>
            <p:sp>
              <p:nvSpPr>
                <p:cNvPr id="1661" name="月 1660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2" name="月 1661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4" name="台形 1643"/>
              <p:cNvSpPr/>
              <p:nvPr/>
            </p:nvSpPr>
            <p:spPr>
              <a:xfrm rot="10800000">
                <a:off x="3162862" y="3058192"/>
                <a:ext cx="166126" cy="89932"/>
              </a:xfrm>
              <a:prstGeom prst="trapezoid">
                <a:avLst>
                  <a:gd name="adj" fmla="val 4813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45" name="グループ化 1644"/>
              <p:cNvGrpSpPr/>
              <p:nvPr/>
            </p:nvGrpSpPr>
            <p:grpSpPr>
              <a:xfrm rot="900000" flipH="1">
                <a:off x="2731938" y="2255668"/>
                <a:ext cx="369676" cy="484461"/>
                <a:chOff x="5224603" y="2757824"/>
                <a:chExt cx="609532" cy="798793"/>
              </a:xfrm>
            </p:grpSpPr>
            <p:sp>
              <p:nvSpPr>
                <p:cNvPr id="1657" name="月 1656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8" name="円/楕円 1657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9" name="月 1658"/>
                <p:cNvSpPr/>
                <p:nvPr/>
              </p:nvSpPr>
              <p:spPr>
                <a:xfrm rot="20658123">
                  <a:off x="5434484" y="2922198"/>
                  <a:ext cx="127305" cy="454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0" name="月 1659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6" name="円/楕円 24"/>
              <p:cNvSpPr/>
              <p:nvPr/>
            </p:nvSpPr>
            <p:spPr>
              <a:xfrm>
                <a:off x="2598193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7" name="円/楕円 24"/>
              <p:cNvSpPr/>
              <p:nvPr/>
            </p:nvSpPr>
            <p:spPr>
              <a:xfrm flipH="1">
                <a:off x="3531456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48" name="グループ化 1647"/>
              <p:cNvGrpSpPr/>
              <p:nvPr/>
            </p:nvGrpSpPr>
            <p:grpSpPr>
              <a:xfrm rot="20700000">
                <a:off x="3374025" y="2255668"/>
                <a:ext cx="369676" cy="484461"/>
                <a:chOff x="5224603" y="2757824"/>
                <a:chExt cx="609532" cy="798793"/>
              </a:xfrm>
            </p:grpSpPr>
            <p:sp>
              <p:nvSpPr>
                <p:cNvPr id="1653" name="月 1652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4" name="円/楕円 1653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5" name="月 1654"/>
                <p:cNvSpPr/>
                <p:nvPr/>
              </p:nvSpPr>
              <p:spPr>
                <a:xfrm rot="20658123">
                  <a:off x="5434484" y="2922198"/>
                  <a:ext cx="127305" cy="454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6" name="月 1655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9" name="円/楕円 1648"/>
              <p:cNvSpPr/>
              <p:nvPr/>
            </p:nvSpPr>
            <p:spPr>
              <a:xfrm rot="900000">
                <a:off x="2898955" y="2728095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0" name="円/楕円 1649"/>
              <p:cNvSpPr/>
              <p:nvPr/>
            </p:nvSpPr>
            <p:spPr>
              <a:xfrm rot="20700000" flipH="1">
                <a:off x="3413633" y="2728095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1" name="円/楕円 1650"/>
              <p:cNvSpPr/>
              <p:nvPr/>
            </p:nvSpPr>
            <p:spPr>
              <a:xfrm rot="900000">
                <a:off x="2924442" y="2762491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2" name="円/楕円 1651"/>
              <p:cNvSpPr/>
              <p:nvPr/>
            </p:nvSpPr>
            <p:spPr>
              <a:xfrm rot="20700000" flipH="1">
                <a:off x="3436805" y="2762491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2259630" y="4705065"/>
            <a:ext cx="1659818" cy="1723833"/>
            <a:chOff x="2259630" y="4705065"/>
            <a:chExt cx="1659818" cy="1723833"/>
          </a:xfrm>
        </p:grpSpPr>
        <p:grpSp>
          <p:nvGrpSpPr>
            <p:cNvPr id="574" name="グループ化 573"/>
            <p:cNvGrpSpPr/>
            <p:nvPr/>
          </p:nvGrpSpPr>
          <p:grpSpPr>
            <a:xfrm>
              <a:off x="2259630" y="4705065"/>
              <a:ext cx="1659818" cy="1723833"/>
              <a:chOff x="2394899" y="2234375"/>
              <a:chExt cx="1659818" cy="1723833"/>
            </a:xfrm>
            <a:solidFill>
              <a:schemeClr val="tx1"/>
            </a:solidFill>
          </p:grpSpPr>
          <p:sp>
            <p:nvSpPr>
              <p:cNvPr id="575" name="円/楕円 574"/>
              <p:cNvSpPr/>
              <p:nvPr/>
            </p:nvSpPr>
            <p:spPr>
              <a:xfrm>
                <a:off x="3365067" y="3269236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6" name="円/楕円 575"/>
              <p:cNvSpPr/>
              <p:nvPr/>
            </p:nvSpPr>
            <p:spPr>
              <a:xfrm>
                <a:off x="2916442" y="3269236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77" name="グループ化 576"/>
              <p:cNvGrpSpPr/>
              <p:nvPr/>
            </p:nvGrpSpPr>
            <p:grpSpPr>
              <a:xfrm>
                <a:off x="2735988" y="3254896"/>
                <a:ext cx="1074964" cy="703312"/>
                <a:chOff x="2735988" y="3301752"/>
                <a:chExt cx="1074964" cy="611913"/>
              </a:xfrm>
              <a:grpFill/>
            </p:grpSpPr>
            <p:sp>
              <p:nvSpPr>
                <p:cNvPr id="618" name="円/楕円 617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円/楕円 618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8" name="グループ化 577"/>
              <p:cNvGrpSpPr/>
              <p:nvPr/>
            </p:nvGrpSpPr>
            <p:grpSpPr>
              <a:xfrm>
                <a:off x="2576736" y="2492896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615" name="円/楕円 614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6" name="円/楕円 615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7" name="円/楕円 616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9" name="グループ化 578"/>
              <p:cNvGrpSpPr/>
              <p:nvPr/>
            </p:nvGrpSpPr>
            <p:grpSpPr>
              <a:xfrm>
                <a:off x="2807922" y="2276872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613" name="円/楕円 612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4" name="円/楕円 613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0" name="グループ化 579"/>
              <p:cNvGrpSpPr/>
              <p:nvPr/>
            </p:nvGrpSpPr>
            <p:grpSpPr>
              <a:xfrm>
                <a:off x="2394899" y="2797696"/>
                <a:ext cx="1659818" cy="504056"/>
                <a:chOff x="2576736" y="3003054"/>
                <a:chExt cx="1659818" cy="504056"/>
              </a:xfrm>
              <a:grpFill/>
            </p:grpSpPr>
            <p:sp>
              <p:nvSpPr>
                <p:cNvPr id="609" name="円/楕円 608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0" name="円/楕円 609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円/楕円 610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2" name="円/楕円 611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1" name="グループ化 580"/>
              <p:cNvGrpSpPr/>
              <p:nvPr/>
            </p:nvGrpSpPr>
            <p:grpSpPr>
              <a:xfrm>
                <a:off x="2576736" y="3080978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606" name="円/楕円 605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7" name="円/楕円 606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円/楕円 607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2" name="グループ化 581"/>
              <p:cNvGrpSpPr/>
              <p:nvPr/>
            </p:nvGrpSpPr>
            <p:grpSpPr>
              <a:xfrm>
                <a:off x="2807922" y="3248825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604" name="円/楕円 603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円/楕円 604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3" name="円/楕円 582"/>
              <p:cNvSpPr/>
              <p:nvPr/>
            </p:nvSpPr>
            <p:spPr>
              <a:xfrm>
                <a:off x="2853913" y="2537832"/>
                <a:ext cx="784638" cy="85934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84" name="グループ化 583"/>
              <p:cNvGrpSpPr/>
              <p:nvPr/>
            </p:nvGrpSpPr>
            <p:grpSpPr>
              <a:xfrm>
                <a:off x="3036655" y="3170911"/>
                <a:ext cx="422785" cy="110637"/>
                <a:chOff x="3671767" y="2891754"/>
                <a:chExt cx="586289" cy="110637"/>
              </a:xfrm>
              <a:grpFill/>
            </p:grpSpPr>
            <p:sp>
              <p:nvSpPr>
                <p:cNvPr id="602" name="月 601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3" name="月 602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5" name="台形 584"/>
              <p:cNvSpPr/>
              <p:nvPr/>
            </p:nvSpPr>
            <p:spPr>
              <a:xfrm rot="10800000">
                <a:off x="3162862" y="3058192"/>
                <a:ext cx="166126" cy="89932"/>
              </a:xfrm>
              <a:prstGeom prst="trapezoid">
                <a:avLst>
                  <a:gd name="adj" fmla="val 4813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86" name="グループ化 585"/>
              <p:cNvGrpSpPr/>
              <p:nvPr/>
            </p:nvGrpSpPr>
            <p:grpSpPr>
              <a:xfrm rot="900000" flipH="1">
                <a:off x="2734744" y="2234375"/>
                <a:ext cx="205128" cy="484461"/>
                <a:chOff x="5495914" y="2757824"/>
                <a:chExt cx="338221" cy="798793"/>
              </a:xfrm>
              <a:grpFill/>
            </p:grpSpPr>
            <p:sp>
              <p:nvSpPr>
                <p:cNvPr id="598" name="月 597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1" name="月 600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7" name="円/楕円 24"/>
              <p:cNvSpPr/>
              <p:nvPr/>
            </p:nvSpPr>
            <p:spPr>
              <a:xfrm>
                <a:off x="2598193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8" name="円/楕円 24"/>
              <p:cNvSpPr/>
              <p:nvPr/>
            </p:nvSpPr>
            <p:spPr>
              <a:xfrm flipH="1">
                <a:off x="3531456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89" name="グループ化 588"/>
              <p:cNvGrpSpPr/>
              <p:nvPr/>
            </p:nvGrpSpPr>
            <p:grpSpPr>
              <a:xfrm rot="20700000">
                <a:off x="3535767" y="2234375"/>
                <a:ext cx="205128" cy="484461"/>
                <a:chOff x="5495914" y="2757824"/>
                <a:chExt cx="338221" cy="798793"/>
              </a:xfrm>
              <a:grpFill/>
            </p:grpSpPr>
            <p:sp>
              <p:nvSpPr>
                <p:cNvPr id="594" name="月 593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7" name="月 596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90" name="円/楕円 589"/>
              <p:cNvSpPr/>
              <p:nvPr/>
            </p:nvSpPr>
            <p:spPr>
              <a:xfrm rot="900000">
                <a:off x="2898955" y="2728095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1" name="円/楕円 590"/>
              <p:cNvSpPr/>
              <p:nvPr/>
            </p:nvSpPr>
            <p:spPr>
              <a:xfrm rot="20700000" flipH="1">
                <a:off x="3413633" y="2728095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2" name="円/楕円 591"/>
              <p:cNvSpPr/>
              <p:nvPr/>
            </p:nvSpPr>
            <p:spPr>
              <a:xfrm rot="900000">
                <a:off x="2924442" y="2762491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円/楕円 592"/>
              <p:cNvSpPr/>
              <p:nvPr/>
            </p:nvSpPr>
            <p:spPr>
              <a:xfrm rot="20700000" flipH="1">
                <a:off x="3436805" y="2762491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79" name="グループ化 1678"/>
            <p:cNvGrpSpPr/>
            <p:nvPr/>
          </p:nvGrpSpPr>
          <p:grpSpPr>
            <a:xfrm>
              <a:off x="2259630" y="4726358"/>
              <a:ext cx="1659818" cy="1702540"/>
              <a:chOff x="2394899" y="2255668"/>
              <a:chExt cx="1659818" cy="1702540"/>
            </a:xfrm>
          </p:grpSpPr>
          <p:sp>
            <p:nvSpPr>
              <p:cNvPr id="1680" name="円/楕円 1679"/>
              <p:cNvSpPr/>
              <p:nvPr/>
            </p:nvSpPr>
            <p:spPr>
              <a:xfrm>
                <a:off x="3365067" y="3269236"/>
                <a:ext cx="276544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1" name="円/楕円 1680"/>
              <p:cNvSpPr/>
              <p:nvPr/>
            </p:nvSpPr>
            <p:spPr>
              <a:xfrm>
                <a:off x="2916442" y="3269236"/>
                <a:ext cx="276544" cy="611913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82" name="グループ化 1681"/>
              <p:cNvGrpSpPr/>
              <p:nvPr/>
            </p:nvGrpSpPr>
            <p:grpSpPr>
              <a:xfrm>
                <a:off x="2735988" y="3254896"/>
                <a:ext cx="1074964" cy="703312"/>
                <a:chOff x="2735988" y="3301752"/>
                <a:chExt cx="1074964" cy="611913"/>
              </a:xfrm>
            </p:grpSpPr>
            <p:sp>
              <p:nvSpPr>
                <p:cNvPr id="1723" name="円/楕円 1722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4" name="円/楕円 1723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83" name="グループ化 1682"/>
              <p:cNvGrpSpPr/>
              <p:nvPr/>
            </p:nvGrpSpPr>
            <p:grpSpPr>
              <a:xfrm>
                <a:off x="2576736" y="2492896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20" name="円/楕円 1719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1" name="円/楕円 1720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2" name="円/楕円 1721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84" name="グループ化 1683"/>
              <p:cNvGrpSpPr/>
              <p:nvPr/>
            </p:nvGrpSpPr>
            <p:grpSpPr>
              <a:xfrm>
                <a:off x="2807922" y="2276872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18" name="円/楕円 1717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9" name="円/楕円 1718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85" name="グループ化 1684"/>
              <p:cNvGrpSpPr/>
              <p:nvPr/>
            </p:nvGrpSpPr>
            <p:grpSpPr>
              <a:xfrm>
                <a:off x="2394899" y="2797696"/>
                <a:ext cx="1659818" cy="504056"/>
                <a:chOff x="2576736" y="3003054"/>
                <a:chExt cx="1659818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14" name="円/楕円 1713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5" name="円/楕円 1714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6" name="円/楕円 1715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7" name="円/楕円 1716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86" name="グループ化 1685"/>
              <p:cNvGrpSpPr/>
              <p:nvPr/>
            </p:nvGrpSpPr>
            <p:grpSpPr>
              <a:xfrm>
                <a:off x="2576736" y="3080978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11" name="円/楕円 1710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2" name="円/楕円 1711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3" name="円/楕円 1712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87" name="グループ化 1686"/>
              <p:cNvGrpSpPr/>
              <p:nvPr/>
            </p:nvGrpSpPr>
            <p:grpSpPr>
              <a:xfrm>
                <a:off x="2807922" y="3248825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09" name="円/楕円 1708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0" name="円/楕円 1709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solidFill>
                  <a:srgbClr val="FF99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88" name="円/楕円 1687"/>
              <p:cNvSpPr/>
              <p:nvPr/>
            </p:nvSpPr>
            <p:spPr>
              <a:xfrm>
                <a:off x="2853913" y="2537832"/>
                <a:ext cx="784638" cy="859347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89" name="グループ化 1688"/>
              <p:cNvGrpSpPr/>
              <p:nvPr/>
            </p:nvGrpSpPr>
            <p:grpSpPr>
              <a:xfrm>
                <a:off x="3036655" y="3170911"/>
                <a:ext cx="422785" cy="110637"/>
                <a:chOff x="3671767" y="2891754"/>
                <a:chExt cx="586289" cy="110637"/>
              </a:xfrm>
              <a:solidFill>
                <a:sysClr val="windowText" lastClr="000000">
                  <a:lumMod val="95000"/>
                  <a:lumOff val="5000"/>
                </a:sysClr>
              </a:solidFill>
            </p:grpSpPr>
            <p:sp>
              <p:nvSpPr>
                <p:cNvPr id="1707" name="月 1706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8" name="月 1707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90" name="台形 1689"/>
              <p:cNvSpPr/>
              <p:nvPr/>
            </p:nvSpPr>
            <p:spPr>
              <a:xfrm rot="10800000">
                <a:off x="3162862" y="3058192"/>
                <a:ext cx="166126" cy="89932"/>
              </a:xfrm>
              <a:prstGeom prst="trapezoid">
                <a:avLst>
                  <a:gd name="adj" fmla="val 4813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91" name="グループ化 1690"/>
              <p:cNvGrpSpPr/>
              <p:nvPr/>
            </p:nvGrpSpPr>
            <p:grpSpPr>
              <a:xfrm rot="900000" flipH="1">
                <a:off x="2731938" y="2255668"/>
                <a:ext cx="369676" cy="484461"/>
                <a:chOff x="5224603" y="2757824"/>
                <a:chExt cx="609532" cy="798793"/>
              </a:xfrm>
            </p:grpSpPr>
            <p:sp>
              <p:nvSpPr>
                <p:cNvPr id="1703" name="月 1702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4" name="円/楕円 1703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5" name="月 1704"/>
                <p:cNvSpPr/>
                <p:nvPr/>
              </p:nvSpPr>
              <p:spPr>
                <a:xfrm rot="20658123">
                  <a:off x="5434484" y="2922198"/>
                  <a:ext cx="127305" cy="454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6" name="月 1705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92" name="円/楕円 24"/>
              <p:cNvSpPr/>
              <p:nvPr/>
            </p:nvSpPr>
            <p:spPr>
              <a:xfrm>
                <a:off x="2598193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3" name="円/楕円 24"/>
              <p:cNvSpPr/>
              <p:nvPr/>
            </p:nvSpPr>
            <p:spPr>
              <a:xfrm flipH="1">
                <a:off x="3531456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94" name="グループ化 1693"/>
              <p:cNvGrpSpPr/>
              <p:nvPr/>
            </p:nvGrpSpPr>
            <p:grpSpPr>
              <a:xfrm rot="20700000">
                <a:off x="3374025" y="2255668"/>
                <a:ext cx="369676" cy="484461"/>
                <a:chOff x="5224603" y="2757824"/>
                <a:chExt cx="609532" cy="798793"/>
              </a:xfrm>
            </p:grpSpPr>
            <p:sp>
              <p:nvSpPr>
                <p:cNvPr id="1699" name="月 1698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0" name="円/楕円 1699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1" name="月 1700"/>
                <p:cNvSpPr/>
                <p:nvPr/>
              </p:nvSpPr>
              <p:spPr>
                <a:xfrm rot="20658123">
                  <a:off x="5434484" y="2922198"/>
                  <a:ext cx="127305" cy="454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2" name="月 1701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95" name="円/楕円 1694"/>
              <p:cNvSpPr/>
              <p:nvPr/>
            </p:nvSpPr>
            <p:spPr>
              <a:xfrm rot="900000">
                <a:off x="2898955" y="2728095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6" name="円/楕円 1695"/>
              <p:cNvSpPr/>
              <p:nvPr/>
            </p:nvSpPr>
            <p:spPr>
              <a:xfrm rot="20700000" flipH="1">
                <a:off x="3413633" y="2728095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7" name="円/楕円 1696"/>
              <p:cNvSpPr/>
              <p:nvPr/>
            </p:nvSpPr>
            <p:spPr>
              <a:xfrm rot="900000">
                <a:off x="2924442" y="2762491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8" name="円/楕円 1697"/>
              <p:cNvSpPr/>
              <p:nvPr/>
            </p:nvSpPr>
            <p:spPr>
              <a:xfrm rot="20700000" flipH="1">
                <a:off x="3436805" y="2762491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2282361" y="2739062"/>
            <a:ext cx="1659818" cy="1723833"/>
            <a:chOff x="2282361" y="2739062"/>
            <a:chExt cx="1659818" cy="1723833"/>
          </a:xfrm>
        </p:grpSpPr>
        <p:grpSp>
          <p:nvGrpSpPr>
            <p:cNvPr id="620" name="グループ化 619"/>
            <p:cNvGrpSpPr/>
            <p:nvPr/>
          </p:nvGrpSpPr>
          <p:grpSpPr>
            <a:xfrm>
              <a:off x="2282361" y="2739062"/>
              <a:ext cx="1659818" cy="1723833"/>
              <a:chOff x="2394899" y="2234375"/>
              <a:chExt cx="1659818" cy="1723833"/>
            </a:xfrm>
            <a:solidFill>
              <a:schemeClr val="tx1"/>
            </a:solidFill>
          </p:grpSpPr>
          <p:sp>
            <p:nvSpPr>
              <p:cNvPr id="621" name="円/楕円 620"/>
              <p:cNvSpPr/>
              <p:nvPr/>
            </p:nvSpPr>
            <p:spPr>
              <a:xfrm>
                <a:off x="3365067" y="3269236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2" name="円/楕円 621"/>
              <p:cNvSpPr/>
              <p:nvPr/>
            </p:nvSpPr>
            <p:spPr>
              <a:xfrm>
                <a:off x="2916442" y="3269236"/>
                <a:ext cx="276544" cy="611913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23" name="グループ化 622"/>
              <p:cNvGrpSpPr/>
              <p:nvPr/>
            </p:nvGrpSpPr>
            <p:grpSpPr>
              <a:xfrm>
                <a:off x="2735988" y="3254896"/>
                <a:ext cx="1074964" cy="703312"/>
                <a:chOff x="2735988" y="3301752"/>
                <a:chExt cx="1074964" cy="611913"/>
              </a:xfrm>
              <a:grpFill/>
            </p:grpSpPr>
            <p:sp>
              <p:nvSpPr>
                <p:cNvPr id="664" name="円/楕円 663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円/楕円 664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24" name="グループ化 623"/>
              <p:cNvGrpSpPr/>
              <p:nvPr/>
            </p:nvGrpSpPr>
            <p:grpSpPr>
              <a:xfrm>
                <a:off x="2576736" y="2492896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661" name="円/楕円 660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円/楕円 661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円/楕円 662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25" name="グループ化 624"/>
              <p:cNvGrpSpPr/>
              <p:nvPr/>
            </p:nvGrpSpPr>
            <p:grpSpPr>
              <a:xfrm>
                <a:off x="2807922" y="2276872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659" name="円/楕円 658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円/楕円 659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26" name="グループ化 625"/>
              <p:cNvGrpSpPr/>
              <p:nvPr/>
            </p:nvGrpSpPr>
            <p:grpSpPr>
              <a:xfrm>
                <a:off x="2394899" y="2797696"/>
                <a:ext cx="1659818" cy="504056"/>
                <a:chOff x="2576736" y="3003054"/>
                <a:chExt cx="1659818" cy="504056"/>
              </a:xfrm>
              <a:grpFill/>
            </p:grpSpPr>
            <p:sp>
              <p:nvSpPr>
                <p:cNvPr id="655" name="円/楕円 654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6" name="円/楕円 655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7" name="円/楕円 656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円/楕円 657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27" name="グループ化 626"/>
              <p:cNvGrpSpPr/>
              <p:nvPr/>
            </p:nvGrpSpPr>
            <p:grpSpPr>
              <a:xfrm>
                <a:off x="2576736" y="3080978"/>
                <a:ext cx="1296144" cy="504056"/>
                <a:chOff x="2576736" y="2564904"/>
                <a:chExt cx="1296144" cy="504056"/>
              </a:xfrm>
              <a:grpFill/>
            </p:grpSpPr>
            <p:sp>
              <p:nvSpPr>
                <p:cNvPr id="652" name="円/楕円 651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3" name="円/楕円 652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4" name="円/楕円 653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28" name="グループ化 627"/>
              <p:cNvGrpSpPr/>
              <p:nvPr/>
            </p:nvGrpSpPr>
            <p:grpSpPr>
              <a:xfrm>
                <a:off x="2807922" y="3248825"/>
                <a:ext cx="900100" cy="504056"/>
                <a:chOff x="2807922" y="2276872"/>
                <a:chExt cx="900100" cy="504056"/>
              </a:xfrm>
              <a:grpFill/>
            </p:grpSpPr>
            <p:sp>
              <p:nvSpPr>
                <p:cNvPr id="650" name="円/楕円 649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1" name="円/楕円 650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29" name="円/楕円 628"/>
              <p:cNvSpPr/>
              <p:nvPr/>
            </p:nvSpPr>
            <p:spPr>
              <a:xfrm>
                <a:off x="2853913" y="2537832"/>
                <a:ext cx="784638" cy="85934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30" name="グループ化 629"/>
              <p:cNvGrpSpPr/>
              <p:nvPr/>
            </p:nvGrpSpPr>
            <p:grpSpPr>
              <a:xfrm>
                <a:off x="3036655" y="3170911"/>
                <a:ext cx="422785" cy="110637"/>
                <a:chOff x="3671767" y="2891754"/>
                <a:chExt cx="586289" cy="110637"/>
              </a:xfrm>
              <a:grpFill/>
            </p:grpSpPr>
            <p:sp>
              <p:nvSpPr>
                <p:cNvPr id="648" name="月 647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9" name="月 648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1" name="台形 630"/>
              <p:cNvSpPr/>
              <p:nvPr/>
            </p:nvSpPr>
            <p:spPr>
              <a:xfrm rot="10800000">
                <a:off x="3162862" y="3058192"/>
                <a:ext cx="166126" cy="89932"/>
              </a:xfrm>
              <a:prstGeom prst="trapezoid">
                <a:avLst>
                  <a:gd name="adj" fmla="val 4813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32" name="グループ化 631"/>
              <p:cNvGrpSpPr/>
              <p:nvPr/>
            </p:nvGrpSpPr>
            <p:grpSpPr>
              <a:xfrm rot="900000" flipH="1">
                <a:off x="2734744" y="2234375"/>
                <a:ext cx="205128" cy="484461"/>
                <a:chOff x="5495914" y="2757824"/>
                <a:chExt cx="338221" cy="798793"/>
              </a:xfrm>
              <a:grpFill/>
            </p:grpSpPr>
            <p:sp>
              <p:nvSpPr>
                <p:cNvPr id="644" name="月 643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月 646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3" name="円/楕円 24"/>
              <p:cNvSpPr/>
              <p:nvPr/>
            </p:nvSpPr>
            <p:spPr>
              <a:xfrm>
                <a:off x="2598193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円/楕円 24"/>
              <p:cNvSpPr/>
              <p:nvPr/>
            </p:nvSpPr>
            <p:spPr>
              <a:xfrm flipH="1">
                <a:off x="3531456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35" name="グループ化 634"/>
              <p:cNvGrpSpPr/>
              <p:nvPr/>
            </p:nvGrpSpPr>
            <p:grpSpPr>
              <a:xfrm rot="20700000">
                <a:off x="3374025" y="2255668"/>
                <a:ext cx="369676" cy="484461"/>
                <a:chOff x="5224603" y="2757824"/>
                <a:chExt cx="609532" cy="798793"/>
              </a:xfrm>
              <a:grpFill/>
            </p:grpSpPr>
            <p:sp>
              <p:nvSpPr>
                <p:cNvPr id="640" name="月 639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1" name="円/楕円 640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3" name="月 642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6" name="円/楕円 635"/>
              <p:cNvSpPr/>
              <p:nvPr/>
            </p:nvSpPr>
            <p:spPr>
              <a:xfrm rot="900000">
                <a:off x="2898955" y="2728095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円/楕円 636"/>
              <p:cNvSpPr/>
              <p:nvPr/>
            </p:nvSpPr>
            <p:spPr>
              <a:xfrm rot="20700000" flipH="1">
                <a:off x="3413633" y="2728095"/>
                <a:ext cx="181837" cy="26885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円/楕円 637"/>
              <p:cNvSpPr/>
              <p:nvPr/>
            </p:nvSpPr>
            <p:spPr>
              <a:xfrm rot="900000">
                <a:off x="2924442" y="2762491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円/楕円 638"/>
              <p:cNvSpPr/>
              <p:nvPr/>
            </p:nvSpPr>
            <p:spPr>
              <a:xfrm rot="20700000" flipH="1">
                <a:off x="3436805" y="2762491"/>
                <a:ext cx="135312" cy="200066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25" name="グループ化 1724"/>
            <p:cNvGrpSpPr/>
            <p:nvPr/>
          </p:nvGrpSpPr>
          <p:grpSpPr>
            <a:xfrm>
              <a:off x="2282361" y="2760355"/>
              <a:ext cx="1659818" cy="1702540"/>
              <a:chOff x="2394899" y="2255668"/>
              <a:chExt cx="1659818" cy="1702540"/>
            </a:xfrm>
          </p:grpSpPr>
          <p:sp>
            <p:nvSpPr>
              <p:cNvPr id="1726" name="円/楕円 1725"/>
              <p:cNvSpPr/>
              <p:nvPr/>
            </p:nvSpPr>
            <p:spPr>
              <a:xfrm>
                <a:off x="3365067" y="3269236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7" name="円/楕円 1726"/>
              <p:cNvSpPr/>
              <p:nvPr/>
            </p:nvSpPr>
            <p:spPr>
              <a:xfrm>
                <a:off x="2916442" y="3269236"/>
                <a:ext cx="276544" cy="611913"/>
              </a:xfrm>
              <a:prstGeom prst="ellipse">
                <a:avLst/>
              </a:prstGeom>
              <a:solidFill>
                <a:srgbClr val="F8A45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28" name="グループ化 1727"/>
              <p:cNvGrpSpPr/>
              <p:nvPr/>
            </p:nvGrpSpPr>
            <p:grpSpPr>
              <a:xfrm>
                <a:off x="2735988" y="3254896"/>
                <a:ext cx="1074964" cy="703312"/>
                <a:chOff x="2735988" y="3301752"/>
                <a:chExt cx="1074964" cy="611913"/>
              </a:xfrm>
            </p:grpSpPr>
            <p:sp>
              <p:nvSpPr>
                <p:cNvPr id="1769" name="円/楕円 1768"/>
                <p:cNvSpPr/>
                <p:nvPr/>
              </p:nvSpPr>
              <p:spPr>
                <a:xfrm rot="20700000" flipH="1">
                  <a:off x="3466149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0" name="円/楕円 1769"/>
                <p:cNvSpPr/>
                <p:nvPr/>
              </p:nvSpPr>
              <p:spPr>
                <a:xfrm rot="900000">
                  <a:off x="2735988" y="3301752"/>
                  <a:ext cx="344803" cy="611913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29" name="グループ化 1728"/>
              <p:cNvGrpSpPr/>
              <p:nvPr/>
            </p:nvGrpSpPr>
            <p:grpSpPr>
              <a:xfrm>
                <a:off x="2576736" y="2492896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66" name="円/楕円 1765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7" name="円/楕円 1766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8" name="円/楕円 1767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30" name="グループ化 1729"/>
              <p:cNvGrpSpPr/>
              <p:nvPr/>
            </p:nvGrpSpPr>
            <p:grpSpPr>
              <a:xfrm>
                <a:off x="2807922" y="2276872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64" name="円/楕円 1763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5" name="円/楕円 1764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31" name="グループ化 1730"/>
              <p:cNvGrpSpPr/>
              <p:nvPr/>
            </p:nvGrpSpPr>
            <p:grpSpPr>
              <a:xfrm>
                <a:off x="2394899" y="2797696"/>
                <a:ext cx="1659818" cy="504056"/>
                <a:chOff x="2576736" y="3003054"/>
                <a:chExt cx="1659818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60" name="円/楕円 1759"/>
                <p:cNvSpPr/>
                <p:nvPr/>
              </p:nvSpPr>
              <p:spPr>
                <a:xfrm>
                  <a:off x="2576736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1" name="円/楕円 1760"/>
                <p:cNvSpPr/>
                <p:nvPr/>
              </p:nvSpPr>
              <p:spPr>
                <a:xfrm>
                  <a:off x="2961990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2" name="円/楕円 1761"/>
                <p:cNvSpPr/>
                <p:nvPr/>
              </p:nvSpPr>
              <p:spPr>
                <a:xfrm>
                  <a:off x="3347244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3" name="円/楕円 1762"/>
                <p:cNvSpPr/>
                <p:nvPr/>
              </p:nvSpPr>
              <p:spPr>
                <a:xfrm>
                  <a:off x="3732498" y="300305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32" name="グループ化 1731"/>
              <p:cNvGrpSpPr/>
              <p:nvPr/>
            </p:nvGrpSpPr>
            <p:grpSpPr>
              <a:xfrm>
                <a:off x="2576736" y="3080978"/>
                <a:ext cx="1296144" cy="504056"/>
                <a:chOff x="2576736" y="2564904"/>
                <a:chExt cx="1296144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57" name="円/楕円 1756"/>
                <p:cNvSpPr/>
                <p:nvPr/>
              </p:nvSpPr>
              <p:spPr>
                <a:xfrm>
                  <a:off x="2576736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8" name="円/楕円 1757"/>
                <p:cNvSpPr/>
                <p:nvPr/>
              </p:nvSpPr>
              <p:spPr>
                <a:xfrm>
                  <a:off x="2972780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9" name="円/楕円 1758"/>
                <p:cNvSpPr/>
                <p:nvPr/>
              </p:nvSpPr>
              <p:spPr>
                <a:xfrm>
                  <a:off x="3368824" y="2564904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33" name="グループ化 1732"/>
              <p:cNvGrpSpPr/>
              <p:nvPr/>
            </p:nvGrpSpPr>
            <p:grpSpPr>
              <a:xfrm>
                <a:off x="2807922" y="3248825"/>
                <a:ext cx="900100" cy="504056"/>
                <a:chOff x="2807922" y="2276872"/>
                <a:chExt cx="900100" cy="504056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55" name="円/楕円 1754"/>
                <p:cNvSpPr/>
                <p:nvPr/>
              </p:nvSpPr>
              <p:spPr>
                <a:xfrm>
                  <a:off x="2807922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6" name="円/楕円 1755"/>
                <p:cNvSpPr/>
                <p:nvPr/>
              </p:nvSpPr>
              <p:spPr>
                <a:xfrm>
                  <a:off x="3203966" y="2276872"/>
                  <a:ext cx="504056" cy="50405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34" name="円/楕円 1733"/>
              <p:cNvSpPr/>
              <p:nvPr/>
            </p:nvSpPr>
            <p:spPr>
              <a:xfrm>
                <a:off x="2853913" y="2537832"/>
                <a:ext cx="784638" cy="859347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35" name="グループ化 1734"/>
              <p:cNvGrpSpPr/>
              <p:nvPr/>
            </p:nvGrpSpPr>
            <p:grpSpPr>
              <a:xfrm>
                <a:off x="3036655" y="3170911"/>
                <a:ext cx="422785" cy="110637"/>
                <a:chOff x="3671767" y="2891754"/>
                <a:chExt cx="586289" cy="110637"/>
              </a:xfrm>
              <a:solidFill>
                <a:sysClr val="windowText" lastClr="000000">
                  <a:lumMod val="95000"/>
                  <a:lumOff val="5000"/>
                </a:sysClr>
              </a:solidFill>
            </p:grpSpPr>
            <p:sp>
              <p:nvSpPr>
                <p:cNvPr id="1753" name="月 1752"/>
                <p:cNvSpPr/>
                <p:nvPr/>
              </p:nvSpPr>
              <p:spPr>
                <a:xfrm rot="14400000">
                  <a:off x="3786695" y="2776828"/>
                  <a:ext cx="110635" cy="340491"/>
                </a:xfrm>
                <a:prstGeom prst="moon">
                  <a:avLst>
                    <a:gd name="adj" fmla="val 1454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4" name="月 1753"/>
                <p:cNvSpPr/>
                <p:nvPr/>
              </p:nvSpPr>
              <p:spPr>
                <a:xfrm rot="7200000" flipH="1">
                  <a:off x="4032493" y="2776826"/>
                  <a:ext cx="110635" cy="340491"/>
                </a:xfrm>
                <a:prstGeom prst="moon">
                  <a:avLst>
                    <a:gd name="adj" fmla="val 131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36" name="台形 1735"/>
              <p:cNvSpPr/>
              <p:nvPr/>
            </p:nvSpPr>
            <p:spPr>
              <a:xfrm rot="10800000">
                <a:off x="3162862" y="3058192"/>
                <a:ext cx="166126" cy="89932"/>
              </a:xfrm>
              <a:prstGeom prst="trapezoid">
                <a:avLst>
                  <a:gd name="adj" fmla="val 4813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37" name="グループ化 1736"/>
              <p:cNvGrpSpPr/>
              <p:nvPr/>
            </p:nvGrpSpPr>
            <p:grpSpPr>
              <a:xfrm rot="900000" flipH="1">
                <a:off x="2731938" y="2255668"/>
                <a:ext cx="369676" cy="484461"/>
                <a:chOff x="5224603" y="2757824"/>
                <a:chExt cx="609532" cy="798793"/>
              </a:xfrm>
            </p:grpSpPr>
            <p:sp>
              <p:nvSpPr>
                <p:cNvPr id="1749" name="月 1748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0" name="円/楕円 1749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1" name="月 1750"/>
                <p:cNvSpPr/>
                <p:nvPr/>
              </p:nvSpPr>
              <p:spPr>
                <a:xfrm rot="20658123">
                  <a:off x="5434484" y="2922198"/>
                  <a:ext cx="127305" cy="454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2" name="月 1751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38" name="円/楕円 24"/>
              <p:cNvSpPr/>
              <p:nvPr/>
            </p:nvSpPr>
            <p:spPr>
              <a:xfrm>
                <a:off x="2598193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9" name="円/楕円 24"/>
              <p:cNvSpPr/>
              <p:nvPr/>
            </p:nvSpPr>
            <p:spPr>
              <a:xfrm flipH="1">
                <a:off x="3531456" y="2728096"/>
                <a:ext cx="353131" cy="114371"/>
              </a:xfrm>
              <a:custGeom>
                <a:avLst/>
                <a:gdLst>
                  <a:gd name="connsiteX0" fmla="*/ 0 w 458065"/>
                  <a:gd name="connsiteY0" fmla="*/ 112169 h 224337"/>
                  <a:gd name="connsiteX1" fmla="*/ 229033 w 458065"/>
                  <a:gd name="connsiteY1" fmla="*/ 0 h 224337"/>
                  <a:gd name="connsiteX2" fmla="*/ 458066 w 458065"/>
                  <a:gd name="connsiteY2" fmla="*/ 112169 h 224337"/>
                  <a:gd name="connsiteX3" fmla="*/ 229033 w 458065"/>
                  <a:gd name="connsiteY3" fmla="*/ 224338 h 224337"/>
                  <a:gd name="connsiteX4" fmla="*/ 0 w 458065"/>
                  <a:gd name="connsiteY4" fmla="*/ 112169 h 224337"/>
                  <a:gd name="connsiteX0" fmla="*/ 2 w 458068"/>
                  <a:gd name="connsiteY0" fmla="*/ 30568 h 142737"/>
                  <a:gd name="connsiteX1" fmla="*/ 232210 w 458068"/>
                  <a:gd name="connsiteY1" fmla="*/ 19999 h 142737"/>
                  <a:gd name="connsiteX2" fmla="*/ 458068 w 458068"/>
                  <a:gd name="connsiteY2" fmla="*/ 30568 h 142737"/>
                  <a:gd name="connsiteX3" fmla="*/ 229035 w 458068"/>
                  <a:gd name="connsiteY3" fmla="*/ 142737 h 142737"/>
                  <a:gd name="connsiteX4" fmla="*/ 2 w 458068"/>
                  <a:gd name="connsiteY4" fmla="*/ 30568 h 142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068" h="142737">
                    <a:moveTo>
                      <a:pt x="2" y="30568"/>
                    </a:moveTo>
                    <a:cubicBezTo>
                      <a:pt x="531" y="10112"/>
                      <a:pt x="105719" y="19999"/>
                      <a:pt x="232210" y="19999"/>
                    </a:cubicBezTo>
                    <a:cubicBezTo>
                      <a:pt x="358701" y="19999"/>
                      <a:pt x="458068" y="-31381"/>
                      <a:pt x="458068" y="30568"/>
                    </a:cubicBezTo>
                    <a:cubicBezTo>
                      <a:pt x="458068" y="92517"/>
                      <a:pt x="355526" y="142737"/>
                      <a:pt x="229035" y="142737"/>
                    </a:cubicBezTo>
                    <a:cubicBezTo>
                      <a:pt x="102544" y="142737"/>
                      <a:pt x="-527" y="51024"/>
                      <a:pt x="2" y="305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40" name="グループ化 1739"/>
              <p:cNvGrpSpPr/>
              <p:nvPr/>
            </p:nvGrpSpPr>
            <p:grpSpPr>
              <a:xfrm rot="20700000">
                <a:off x="3374025" y="2255668"/>
                <a:ext cx="369676" cy="484461"/>
                <a:chOff x="5224603" y="2757824"/>
                <a:chExt cx="609532" cy="798793"/>
              </a:xfrm>
            </p:grpSpPr>
            <p:sp>
              <p:nvSpPr>
                <p:cNvPr id="1745" name="月 1744"/>
                <p:cNvSpPr/>
                <p:nvPr/>
              </p:nvSpPr>
              <p:spPr>
                <a:xfrm rot="8922102">
                  <a:off x="5495914" y="2757824"/>
                  <a:ext cx="338221" cy="798793"/>
                </a:xfrm>
                <a:prstGeom prst="moon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6" name="円/楕円 1745"/>
                <p:cNvSpPr/>
                <p:nvPr/>
              </p:nvSpPr>
              <p:spPr>
                <a:xfrm rot="19800000">
                  <a:off x="5224603" y="2803875"/>
                  <a:ext cx="544789" cy="738803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7" name="月 1746"/>
                <p:cNvSpPr/>
                <p:nvPr/>
              </p:nvSpPr>
              <p:spPr>
                <a:xfrm rot="20658123">
                  <a:off x="5434484" y="2922198"/>
                  <a:ext cx="127305" cy="454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8" name="月 1747"/>
                <p:cNvSpPr/>
                <p:nvPr/>
              </p:nvSpPr>
              <p:spPr>
                <a:xfrm rot="9900000">
                  <a:off x="5588337" y="3070414"/>
                  <a:ext cx="85298" cy="268299"/>
                </a:xfrm>
                <a:prstGeom prst="moon">
                  <a:avLst>
                    <a:gd name="adj" fmla="val 27765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41" name="円/楕円 1740"/>
              <p:cNvSpPr/>
              <p:nvPr/>
            </p:nvSpPr>
            <p:spPr>
              <a:xfrm rot="900000">
                <a:off x="2898955" y="2728095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2" name="円/楕円 1741"/>
              <p:cNvSpPr/>
              <p:nvPr/>
            </p:nvSpPr>
            <p:spPr>
              <a:xfrm rot="20700000" flipH="1">
                <a:off x="3413633" y="2728095"/>
                <a:ext cx="181837" cy="26885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3" name="円/楕円 1742"/>
              <p:cNvSpPr/>
              <p:nvPr/>
            </p:nvSpPr>
            <p:spPr>
              <a:xfrm rot="900000">
                <a:off x="2924442" y="2762491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4" name="円/楕円 1743"/>
              <p:cNvSpPr/>
              <p:nvPr/>
            </p:nvSpPr>
            <p:spPr>
              <a:xfrm rot="20700000" flipH="1">
                <a:off x="3436805" y="2762491"/>
                <a:ext cx="135312" cy="2000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524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PPTX233_ひつじのイラスト</dc:title>
  <dc:subject>PPTX233_ひつじのイラスト</dc:subject>
  <dc:creator>http://www.digipot.net</dc:creator>
  <cp:lastModifiedBy/>
  <cp:revision>1</cp:revision>
  <dcterms:created xsi:type="dcterms:W3CDTF">2014-01-30T05:12:09Z</dcterms:created>
  <dcterms:modified xsi:type="dcterms:W3CDTF">2014-10-25T16:01:31Z</dcterms:modified>
  <cp:category/>
  <cp:version>1</cp:version>
</cp:coreProperties>
</file>